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 id="2147483681"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7D87774-DB20-4AC7-BF20-340C533E87FC}">
  <a:tblStyle styleId="{47D87774-DB20-4AC7-BF20-340C533E87F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E7EE"/>
          </a:solidFill>
        </a:fill>
      </a:tcStyle>
    </a:wholeTbl>
    <a:band1H>
      <a:tcStyle>
        <a:tcBdr/>
        <a:fill>
          <a:solidFill>
            <a:srgbClr val="CACCDC"/>
          </a:solidFill>
        </a:fill>
      </a:tcStyle>
    </a:band1H>
    <a:band1V>
      <a:tcStyle>
        <a:tcBdr/>
        <a:fill>
          <a:solidFill>
            <a:srgbClr val="CACCDC"/>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968"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 sz="1200" b="0" i="0" u="none" strike="noStrike" cap="none">
                <a:solidFill>
                  <a:schemeClr val="dk1"/>
                </a:solidFill>
                <a:latin typeface="Calibri"/>
                <a:ea typeface="Calibri"/>
                <a:cs typeface="Calibri"/>
                <a:sym typeface="Calibri"/>
              </a:rPr>
              <a:t>‹#›</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06831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www.everyoneon.org/digitalequitychampio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everyoneon.org/digitalequitychamp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www.everyoneon.org/digitalequitychampion"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www.everyoneon.org/digitalequitychampion"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www.everyoneon.org/digitalequitychampion"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everyoneon.org/digitalequitychampion"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everyoneon.org/digitalequitychampio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everyoneon.org/digitalequitychampion"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1" name="Shape 3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8" name="Shape 33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5" name="Shape 3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2" name="Shape 3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5" name="Shape 3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Calibri"/>
                <a:ea typeface="Calibri"/>
                <a:cs typeface="Calibri"/>
                <a:sym typeface="Calibri"/>
              </a:rPr>
              <a:t>How to get started: If you, your department or your organization works with low income consumers especially at points of eligibility and benefit enrollment, we invite you to sign up as an EveryoneOn Digital Equity Champion. You can sign up at </a:t>
            </a:r>
            <a:r>
              <a:rPr lang="en" sz="1200" b="0" i="0" u="sng" strike="noStrike" cap="none">
                <a:solidFill>
                  <a:schemeClr val="hlink"/>
                </a:solidFill>
                <a:latin typeface="Calibri"/>
                <a:ea typeface="Calibri"/>
                <a:cs typeface="Calibri"/>
                <a:sym typeface="Calibri"/>
                <a:hlinkClick r:id="rId3"/>
              </a:rPr>
              <a:t>www.everyoneon.org/digitalequitychampion</a:t>
            </a:r>
            <a:r>
              <a:rPr lang="en" sz="12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 sz="1200" b="0" i="0" u="none" strike="noStrike" cap="none">
                <a:solidFill>
                  <a:schemeClr val="dk1"/>
                </a:solidFill>
                <a:latin typeface="Calibri"/>
                <a:ea typeface="Calibri"/>
                <a:cs typeface="Calibri"/>
                <a:sym typeface="Calibri"/>
              </a:rPr>
              <a:t>Landing page: www.everyoneon.org/miami    everyoneon.org/portal demo/demo</a:t>
            </a:r>
          </a:p>
        </p:txBody>
      </p:sp>
      <p:sp>
        <p:nvSpPr>
          <p:cNvPr id="372" name="Shape 3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Calibri"/>
                <a:ea typeface="Calibri"/>
                <a:cs typeface="Calibri"/>
                <a:sym typeface="Calibri"/>
              </a:rPr>
              <a:t>How to get started: If you, your department or your organization works with low income consumers especially at points of eligibility and benefit enrollment, we invite you to sign up as an EveryoneOn Digital Equity Champion. You can sign up at </a:t>
            </a:r>
            <a:r>
              <a:rPr lang="en" sz="1200" b="0" i="0" u="sng" strike="noStrike" cap="none">
                <a:solidFill>
                  <a:schemeClr val="hlink"/>
                </a:solidFill>
                <a:latin typeface="Calibri"/>
                <a:ea typeface="Calibri"/>
                <a:cs typeface="Calibri"/>
                <a:sym typeface="Calibri"/>
                <a:hlinkClick r:id="rId3"/>
              </a:rPr>
              <a:t>www.everyoneon.org/digitalequitychampion</a:t>
            </a:r>
            <a:r>
              <a:rPr lang="en" sz="12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 sz="1200" b="0" i="0" u="none" strike="noStrike" cap="none">
                <a:solidFill>
                  <a:schemeClr val="dk1"/>
                </a:solidFill>
                <a:latin typeface="Calibri"/>
                <a:ea typeface="Calibri"/>
                <a:cs typeface="Calibri"/>
                <a:sym typeface="Calibri"/>
              </a:rPr>
              <a:t>Landing page: www.everyoneon.org/miami    everyoneon.org/portal demo/demo</a:t>
            </a:r>
          </a:p>
        </p:txBody>
      </p:sp>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Calibri"/>
                <a:ea typeface="Calibri"/>
                <a:cs typeface="Calibri"/>
                <a:sym typeface="Calibri"/>
              </a:rPr>
              <a:t>How to get started: If you, your department or your organization works with low income consumers especially at points of eligibility and benefit enrollment, we invite you to sign up as an EveryoneOn Digital Equity Champion. You can sign up at </a:t>
            </a:r>
            <a:r>
              <a:rPr lang="en" sz="1200" b="0" i="0" u="sng" strike="noStrike" cap="none">
                <a:solidFill>
                  <a:schemeClr val="hlink"/>
                </a:solidFill>
                <a:latin typeface="Calibri"/>
                <a:ea typeface="Calibri"/>
                <a:cs typeface="Calibri"/>
                <a:sym typeface="Calibri"/>
                <a:hlinkClick r:id="rId3"/>
              </a:rPr>
              <a:t>www.everyoneon.org/digitalequitychampion</a:t>
            </a:r>
            <a:r>
              <a:rPr lang="en" sz="12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 sz="1200" b="0" i="0" u="none" strike="noStrike" cap="none">
                <a:solidFill>
                  <a:schemeClr val="dk1"/>
                </a:solidFill>
                <a:latin typeface="Calibri"/>
                <a:ea typeface="Calibri"/>
                <a:cs typeface="Calibri"/>
                <a:sym typeface="Calibri"/>
              </a:rPr>
              <a:t>Landing page: www.everyoneon.org/miami    everyoneon.org/portal demo/demo</a:t>
            </a:r>
          </a:p>
        </p:txBody>
      </p:sp>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Calibri"/>
                <a:ea typeface="Calibri"/>
                <a:cs typeface="Calibri"/>
                <a:sym typeface="Calibri"/>
              </a:rPr>
              <a:t>How to get started: If you, your department or your organization works with low income consumers especially at points of eligibility and benefit enrollment, we invite you to sign up as an EveryoneOn Digital Equity Champion. You can sign up at </a:t>
            </a:r>
            <a:r>
              <a:rPr lang="en" sz="1200" b="0" i="0" u="sng" strike="noStrike" cap="none">
                <a:solidFill>
                  <a:schemeClr val="hlink"/>
                </a:solidFill>
                <a:latin typeface="Calibri"/>
                <a:ea typeface="Calibri"/>
                <a:cs typeface="Calibri"/>
                <a:sym typeface="Calibri"/>
                <a:hlinkClick r:id="rId3"/>
              </a:rPr>
              <a:t>www.everyoneon.org/digitalequitychampion</a:t>
            </a:r>
            <a:r>
              <a:rPr lang="en" sz="12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 sz="1200" b="0" i="0" u="none" strike="noStrike" cap="none">
                <a:solidFill>
                  <a:schemeClr val="dk1"/>
                </a:solidFill>
                <a:latin typeface="Calibri"/>
                <a:ea typeface="Calibri"/>
                <a:cs typeface="Calibri"/>
                <a:sym typeface="Calibri"/>
              </a:rPr>
              <a:t>Landing page: www.everyoneon.org/miami    everyoneon.org/portal demo/demo</a:t>
            </a:r>
          </a:p>
        </p:txBody>
      </p:sp>
      <p:sp>
        <p:nvSpPr>
          <p:cNvPr id="393" name="Shape 3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200" b="0" i="0" u="none" strike="noStrike" cap="none">
                <a:solidFill>
                  <a:schemeClr val="dk1"/>
                </a:solidFill>
                <a:latin typeface="Calibri"/>
                <a:ea typeface="Calibri"/>
                <a:cs typeface="Calibri"/>
                <a:sym typeface="Calibri"/>
              </a:rPr>
              <a:t>How to get started: If you, your department or your organization works with low income consumers especially at points of eligibility and benefit enrollment, we invite you to sign up as an EveryoneOn Digital Equity Champion. You can sign up at </a:t>
            </a:r>
            <a:r>
              <a:rPr lang="en" sz="1200" b="0" i="0" u="sng" strike="noStrike" cap="none">
                <a:solidFill>
                  <a:schemeClr val="hlink"/>
                </a:solidFill>
                <a:latin typeface="Calibri"/>
                <a:ea typeface="Calibri"/>
                <a:cs typeface="Calibri"/>
                <a:sym typeface="Calibri"/>
                <a:hlinkClick r:id="rId3"/>
              </a:rPr>
              <a:t>www.everyoneon.org/digitalequitychampion</a:t>
            </a:r>
            <a:r>
              <a:rPr lang="en" sz="1200" b="0" i="0" u="none" strike="noStrike" cap="none">
                <a:solidFill>
                  <a:schemeClr val="dk1"/>
                </a:solidFill>
                <a:latin typeface="Calibri"/>
                <a:ea typeface="Calibri"/>
                <a:cs typeface="Calibri"/>
                <a:sym typeface="Calibri"/>
              </a:rPr>
              <a:t>. </a:t>
            </a:r>
          </a:p>
          <a:p>
            <a:pPr marL="0" marR="0" lvl="0" indent="0" algn="l" rtl="0">
              <a:spcBef>
                <a:spcPts val="0"/>
              </a:spcBef>
              <a:buClr>
                <a:schemeClr val="dk1"/>
              </a:buClr>
              <a:buSzPct val="25000"/>
              <a:buFont typeface="Arial"/>
              <a:buNone/>
            </a:pPr>
            <a:r>
              <a:rPr lang="en" sz="1200" b="0" i="0" u="none" strike="noStrike" cap="none">
                <a:solidFill>
                  <a:schemeClr val="dk1"/>
                </a:solidFill>
                <a:latin typeface="Calibri"/>
                <a:ea typeface="Calibri"/>
                <a:cs typeface="Calibri"/>
                <a:sym typeface="Calibri"/>
              </a:rPr>
              <a:t>Landing page: www.everyoneon.org/miami    everyoneon.org/portal demo/demo</a:t>
            </a:r>
          </a:p>
        </p:txBody>
      </p:sp>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How to get started: If you, your department or your organization works with low income consumers especially at points of eligibility and benefit enrollment, we invite you to sign up as an EveryoneOn Digital Equity Champion. You can sign up at </a:t>
            </a:r>
            <a:r>
              <a:rPr lang="en" sz="1100" b="0" i="0" u="sng" strike="noStrike" cap="none">
                <a:solidFill>
                  <a:schemeClr val="hlink"/>
                </a:solidFill>
                <a:latin typeface="Arial"/>
                <a:ea typeface="Arial"/>
                <a:cs typeface="Arial"/>
                <a:sym typeface="Arial"/>
                <a:hlinkClick r:id="rId3"/>
              </a:rPr>
              <a:t>www.everyoneon.org/digitalequitychampion</a:t>
            </a:r>
            <a:r>
              <a:rPr lang="en" sz="1100" b="0" i="0" u="none" strike="noStrike" cap="none">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Landing page: www.everyoneon.org/miami    everyoneon.org/portal demo/demo</a:t>
            </a:r>
          </a:p>
        </p:txBody>
      </p:sp>
      <p:sp>
        <p:nvSpPr>
          <p:cNvPr id="407" name="Shape 4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How to get started: If you, your department or your organization works with low income consumers especially at points of eligibility and benefit enrollment, we invite you to sign up as an EveryoneOn Digital Equity Champion. You can sign up at </a:t>
            </a:r>
            <a:r>
              <a:rPr lang="en" sz="1100" b="0" i="0" u="sng" strike="noStrike" cap="none">
                <a:solidFill>
                  <a:schemeClr val="hlink"/>
                </a:solidFill>
                <a:latin typeface="Arial"/>
                <a:ea typeface="Arial"/>
                <a:cs typeface="Arial"/>
                <a:sym typeface="Arial"/>
                <a:hlinkClick r:id="rId3"/>
              </a:rPr>
              <a:t>www.everyoneon.org/digitalequitychampion</a:t>
            </a:r>
            <a:r>
              <a:rPr lang="en" sz="1100" b="0" i="0" u="none" strike="noStrike" cap="none">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Landing page: www.everyoneon.org/miami    everyoneon.org/portal demo/demo</a:t>
            </a:r>
          </a:p>
        </p:txBody>
      </p:sp>
      <p:sp>
        <p:nvSpPr>
          <p:cNvPr id="416" name="Shape 4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3" name="Shape 4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40" name="Shape 2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r>
              <a:rPr lang="en" sz="1200" b="0" i="0" u="none" strike="noStrike" cap="none">
                <a:solidFill>
                  <a:schemeClr val="dk1"/>
                </a:solidFill>
                <a:latin typeface="Calibri"/>
                <a:ea typeface="Calibri"/>
                <a:cs typeface="Calibri"/>
                <a:sym typeface="Calibri"/>
              </a:rPr>
              <a:t>Become an EveryoneOn Digital Equity Champion. EveryoneOn is building is a nationwide cohort of professional, paraprofessional and counselors who will ask consumers if they have Internet in their home. When a consumer does not have an Internet service, the Champion walks them through the EveryoneOn platform to find the low cost offer of the consumer’s choice. Once Lifeline is rolled out, the greater value will be to help consumers enroll in Lifeline then help them find a low cost Internet offer, discounted device and location for digital literacy training. </a:t>
            </a: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
        <p:nvSpPr>
          <p:cNvPr id="281" name="Shape 2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marL="0" marR="0" lvl="0" indent="0" algn="l" rtl="0">
              <a:spcBef>
                <a:spcPts val="0"/>
              </a:spcBef>
              <a:spcAft>
                <a:spcPts val="0"/>
              </a:spcAft>
              <a:buClr>
                <a:schemeClr val="dk1"/>
              </a:buClr>
              <a:buSzPct val="25000"/>
              <a:buFont typeface="Arial"/>
              <a:buNone/>
            </a:pPr>
            <a:r>
              <a:rPr lang="en" sz="1100" b="0" i="0" u="none" strike="noStrike" cap="none">
                <a:solidFill>
                  <a:schemeClr val="dk1"/>
                </a:solidFill>
                <a:latin typeface="Arial"/>
                <a:ea typeface="Arial"/>
                <a:cs typeface="Arial"/>
                <a:sym typeface="Arial"/>
              </a:rPr>
              <a:t>How to get started: If you, your department or your organization works with low income consumers especially at points of eligibility and benefit enrollment, we invite you to sign up as an EveryoneOn Digital Equity Champion. You can sign up at </a:t>
            </a:r>
            <a:r>
              <a:rPr lang="en" sz="1100" b="0" i="0" u="sng" strike="noStrike" cap="none">
                <a:solidFill>
                  <a:schemeClr val="hlink"/>
                </a:solidFill>
                <a:latin typeface="Arial"/>
                <a:ea typeface="Arial"/>
                <a:cs typeface="Arial"/>
                <a:sym typeface="Arial"/>
                <a:hlinkClick r:id="rId3"/>
              </a:rPr>
              <a:t>www.everyoneon.org/digitalequitychampion</a:t>
            </a:r>
            <a:r>
              <a:rPr lang="en" sz="1100" b="0" i="0" u="none" strike="noStrike" cap="none">
                <a:solidFill>
                  <a:schemeClr val="dk1"/>
                </a:solidFill>
                <a:latin typeface="Arial"/>
                <a:ea typeface="Arial"/>
                <a:cs typeface="Arial"/>
                <a:sym typeface="Arial"/>
              </a:rPr>
              <a:t>. </a:t>
            </a:r>
          </a:p>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Landing page: www.everyoneon.org/miami    everyoneon.org/portal demo/demo</a:t>
            </a:r>
          </a:p>
        </p:txBody>
      </p:sp>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400550"/>
            <a:ext cx="5486400" cy="36006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1" name="Shape 3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4" name="Shape 3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838200" y="365125"/>
            <a:ext cx="10515599" cy="1325562"/>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 name="Shape 1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Shape 16"/>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Shape 1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838200" y="365125"/>
            <a:ext cx="10515599" cy="1325562"/>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Shape 7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4" name="Shape 7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7" name="Shape 77"/>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8" name="Shape 78"/>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79" name="Shape 79"/>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80" name="Shape 80"/>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838200" y="365123"/>
            <a:ext cx="10515600" cy="1325700"/>
          </a:xfrm>
          <a:prstGeom prst="rect">
            <a:avLst/>
          </a:prstGeom>
          <a:noFill/>
          <a:ln>
            <a:noFill/>
          </a:ln>
        </p:spPr>
        <p:txBody>
          <a:bodyPr lIns="121900" tIns="121900" rIns="121900" bIns="121900" anchor="t" anchorCtr="0"/>
          <a:lstStyle>
            <a:lvl1pPr marL="0" marR="0" lvl="0" indent="0" algn="l" rtl="0">
              <a:lnSpc>
                <a:spcPct val="90000"/>
              </a:lnSpc>
              <a:spcBef>
                <a:spcPts val="0"/>
              </a:spcBef>
              <a:spcAft>
                <a:spcPts val="0"/>
              </a:spcAft>
              <a:buClr>
                <a:schemeClr val="dk1"/>
              </a:buClr>
              <a:buSzPct val="43181"/>
              <a:buFont typeface="Questrial"/>
              <a:buNone/>
              <a:defRPr sz="44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86" name="Shape 86"/>
          <p:cNvSpPr txBox="1">
            <a:spLocks noGrp="1"/>
          </p:cNvSpPr>
          <p:nvPr>
            <p:ph type="body" idx="1"/>
          </p:nvPr>
        </p:nvSpPr>
        <p:spPr>
          <a:xfrm>
            <a:off x="838200" y="1825623"/>
            <a:ext cx="10515600" cy="43512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87" name="Shape 87"/>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88" name="Shape 88"/>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89" name="Shape 89"/>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0"/>
        <p:cNvGrpSpPr/>
        <p:nvPr/>
      </p:nvGrpSpPr>
      <p:grpSpPr>
        <a:xfrm>
          <a:off x="0" y="0"/>
          <a:ext cx="0" cy="0"/>
          <a:chOff x="0" y="0"/>
          <a:chExt cx="0" cy="0"/>
        </a:xfrm>
      </p:grpSpPr>
      <p:sp>
        <p:nvSpPr>
          <p:cNvPr id="91" name="Shape 91"/>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92" name="Shape 92"/>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93" name="Shape 93"/>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839786" y="365123"/>
            <a:ext cx="10515600" cy="1325700"/>
          </a:xfrm>
          <a:prstGeom prst="rect">
            <a:avLst/>
          </a:prstGeom>
          <a:noFill/>
          <a:ln>
            <a:noFill/>
          </a:ln>
        </p:spPr>
        <p:txBody>
          <a:bodyPr lIns="121900" tIns="121900" rIns="121900" bIns="121900" anchor="t" anchorCtr="0"/>
          <a:lstStyle>
            <a:lvl1pPr marL="0" marR="0" lvl="0" indent="0" algn="l" rtl="0">
              <a:lnSpc>
                <a:spcPct val="90000"/>
              </a:lnSpc>
              <a:spcBef>
                <a:spcPts val="0"/>
              </a:spcBef>
              <a:spcAft>
                <a:spcPts val="0"/>
              </a:spcAft>
              <a:buClr>
                <a:schemeClr val="dk1"/>
              </a:buClr>
              <a:buSzPct val="43181"/>
              <a:buFont typeface="Questrial"/>
              <a:buNone/>
              <a:defRPr sz="44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96" name="Shape 96"/>
          <p:cNvSpPr txBox="1">
            <a:spLocks noGrp="1"/>
          </p:cNvSpPr>
          <p:nvPr>
            <p:ph type="body" idx="1"/>
          </p:nvPr>
        </p:nvSpPr>
        <p:spPr>
          <a:xfrm>
            <a:off x="839786" y="1681166"/>
            <a:ext cx="5157900" cy="824100"/>
          </a:xfrm>
          <a:prstGeom prst="rect">
            <a:avLst/>
          </a:prstGeom>
          <a:noFill/>
          <a:ln>
            <a:noFill/>
          </a:ln>
        </p:spPr>
        <p:txBody>
          <a:bodyPr lIns="121900" tIns="121900" rIns="121900" bIns="121900" anchor="b" anchorCtr="0"/>
          <a:lstStyle>
            <a:lvl1pPr marL="0" marR="0" lvl="0" indent="0" algn="l" rtl="0">
              <a:lnSpc>
                <a:spcPct val="90000"/>
              </a:lnSpc>
              <a:spcBef>
                <a:spcPts val="1100"/>
              </a:spcBef>
              <a:spcAft>
                <a:spcPts val="0"/>
              </a:spcAft>
              <a:buClr>
                <a:schemeClr val="dk1"/>
              </a:buClr>
              <a:buSzPct val="79166"/>
              <a:buFont typeface="Arial"/>
              <a:buNone/>
              <a:defRPr sz="2400" b="1" i="0" u="none" strike="noStrike" cap="none">
                <a:solidFill>
                  <a:schemeClr val="dk1"/>
                </a:solidFill>
                <a:latin typeface="Arial"/>
                <a:ea typeface="Arial"/>
                <a:cs typeface="Arial"/>
                <a:sym typeface="Questrial"/>
              </a:defRPr>
            </a:lvl1pPr>
            <a:lvl2pPr marL="457200" marR="0" lvl="1" indent="-12700" algn="l" rtl="0">
              <a:lnSpc>
                <a:spcPct val="90000"/>
              </a:lnSpc>
              <a:spcBef>
                <a:spcPts val="500"/>
              </a:spcBef>
              <a:spcAft>
                <a:spcPts val="0"/>
              </a:spcAft>
              <a:buClr>
                <a:schemeClr val="dk1"/>
              </a:buClr>
              <a:buSzPct val="95000"/>
              <a:buFont typeface="Arial"/>
              <a:buNone/>
              <a:defRPr sz="2000" b="1" i="0" u="none" strike="noStrike" cap="none">
                <a:solidFill>
                  <a:schemeClr val="dk1"/>
                </a:solidFill>
                <a:latin typeface="Questrial"/>
                <a:ea typeface="Questrial"/>
                <a:cs typeface="Questrial"/>
                <a:sym typeface="Questrial"/>
              </a:defRPr>
            </a:lvl2pPr>
            <a:lvl3pPr marL="914400" marR="0" lvl="2" indent="-12700" algn="l" rtl="0">
              <a:lnSpc>
                <a:spcPct val="90000"/>
              </a:lnSpc>
              <a:spcBef>
                <a:spcPts val="500"/>
              </a:spcBef>
              <a:spcAft>
                <a:spcPts val="0"/>
              </a:spcAft>
              <a:buClr>
                <a:schemeClr val="dk1"/>
              </a:buClr>
              <a:buSzPct val="100000"/>
              <a:buFont typeface="Arial"/>
              <a:buNone/>
              <a:defRPr sz="1900" b="1" i="0" u="none" strike="noStrike" cap="none">
                <a:solidFill>
                  <a:schemeClr val="dk1"/>
                </a:solidFill>
                <a:latin typeface="Questrial"/>
                <a:ea typeface="Questrial"/>
                <a:cs typeface="Questrial"/>
                <a:sym typeface="Questrial"/>
              </a:defRPr>
            </a:lvl3pPr>
            <a:lvl4pPr marL="1371600" marR="0" lvl="3"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4pPr>
            <a:lvl5pPr marL="1828800" marR="0" lvl="4"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5pPr>
            <a:lvl6pPr marL="2286000" marR="0" lvl="5"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6pPr>
            <a:lvl7pPr marL="2743200" marR="0" lvl="6"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7pPr>
            <a:lvl8pPr marL="3200400" marR="0" lvl="7"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8pPr>
            <a:lvl9pPr marL="3657600" marR="0" lvl="8"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9pPr>
          </a:lstStyle>
          <a:p>
            <a:endParaRPr dirty="0"/>
          </a:p>
        </p:txBody>
      </p:sp>
      <p:sp>
        <p:nvSpPr>
          <p:cNvPr id="97" name="Shape 97"/>
          <p:cNvSpPr txBox="1">
            <a:spLocks noGrp="1"/>
          </p:cNvSpPr>
          <p:nvPr>
            <p:ph type="body" idx="2"/>
          </p:nvPr>
        </p:nvSpPr>
        <p:spPr>
          <a:xfrm>
            <a:off x="839786" y="2505074"/>
            <a:ext cx="5157900" cy="36843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98" name="Shape 98"/>
          <p:cNvSpPr txBox="1">
            <a:spLocks noGrp="1"/>
          </p:cNvSpPr>
          <p:nvPr>
            <p:ph type="body" idx="3"/>
          </p:nvPr>
        </p:nvSpPr>
        <p:spPr>
          <a:xfrm>
            <a:off x="6172200" y="1681166"/>
            <a:ext cx="5183100" cy="824100"/>
          </a:xfrm>
          <a:prstGeom prst="rect">
            <a:avLst/>
          </a:prstGeom>
          <a:noFill/>
          <a:ln>
            <a:noFill/>
          </a:ln>
        </p:spPr>
        <p:txBody>
          <a:bodyPr lIns="121900" tIns="121900" rIns="121900" bIns="121900" anchor="b" anchorCtr="0"/>
          <a:lstStyle>
            <a:lvl1pPr marL="0" marR="0" lvl="0" indent="0" algn="l" rtl="0">
              <a:lnSpc>
                <a:spcPct val="90000"/>
              </a:lnSpc>
              <a:spcBef>
                <a:spcPts val="1100"/>
              </a:spcBef>
              <a:spcAft>
                <a:spcPts val="0"/>
              </a:spcAft>
              <a:buClr>
                <a:schemeClr val="dk1"/>
              </a:buClr>
              <a:buSzPct val="79166"/>
              <a:buFont typeface="Arial"/>
              <a:buNone/>
              <a:defRPr sz="2400" b="1" i="0" u="none" strike="noStrike" cap="none">
                <a:solidFill>
                  <a:schemeClr val="dk1"/>
                </a:solidFill>
                <a:latin typeface="Arial"/>
                <a:ea typeface="Arial"/>
                <a:cs typeface="Arial"/>
                <a:sym typeface="Questrial"/>
              </a:defRPr>
            </a:lvl1pPr>
            <a:lvl2pPr marL="457200" marR="0" lvl="1" indent="-12700" algn="l" rtl="0">
              <a:lnSpc>
                <a:spcPct val="90000"/>
              </a:lnSpc>
              <a:spcBef>
                <a:spcPts val="500"/>
              </a:spcBef>
              <a:spcAft>
                <a:spcPts val="0"/>
              </a:spcAft>
              <a:buClr>
                <a:schemeClr val="dk1"/>
              </a:buClr>
              <a:buSzPct val="95000"/>
              <a:buFont typeface="Arial"/>
              <a:buNone/>
              <a:defRPr sz="2000" b="1" i="0" u="none" strike="noStrike" cap="none">
                <a:solidFill>
                  <a:schemeClr val="dk1"/>
                </a:solidFill>
                <a:latin typeface="Questrial"/>
                <a:ea typeface="Questrial"/>
                <a:cs typeface="Questrial"/>
                <a:sym typeface="Questrial"/>
              </a:defRPr>
            </a:lvl2pPr>
            <a:lvl3pPr marL="914400" marR="0" lvl="2" indent="-12700" algn="l" rtl="0">
              <a:lnSpc>
                <a:spcPct val="90000"/>
              </a:lnSpc>
              <a:spcBef>
                <a:spcPts val="500"/>
              </a:spcBef>
              <a:spcAft>
                <a:spcPts val="0"/>
              </a:spcAft>
              <a:buClr>
                <a:schemeClr val="dk1"/>
              </a:buClr>
              <a:buSzPct val="100000"/>
              <a:buFont typeface="Arial"/>
              <a:buNone/>
              <a:defRPr sz="1900" b="1" i="0" u="none" strike="noStrike" cap="none">
                <a:solidFill>
                  <a:schemeClr val="dk1"/>
                </a:solidFill>
                <a:latin typeface="Questrial"/>
                <a:ea typeface="Questrial"/>
                <a:cs typeface="Questrial"/>
                <a:sym typeface="Questrial"/>
              </a:defRPr>
            </a:lvl3pPr>
            <a:lvl4pPr marL="1371600" marR="0" lvl="3"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4pPr>
            <a:lvl5pPr marL="1828800" marR="0" lvl="4"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5pPr>
            <a:lvl6pPr marL="2286000" marR="0" lvl="5"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6pPr>
            <a:lvl7pPr marL="2743200" marR="0" lvl="6"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7pPr>
            <a:lvl8pPr marL="3200400" marR="0" lvl="7"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8pPr>
            <a:lvl9pPr marL="3657600" marR="0" lvl="8" indent="-12700" algn="l" rtl="0">
              <a:lnSpc>
                <a:spcPct val="90000"/>
              </a:lnSpc>
              <a:spcBef>
                <a:spcPts val="500"/>
              </a:spcBef>
              <a:spcAft>
                <a:spcPts val="0"/>
              </a:spcAft>
              <a:buClr>
                <a:schemeClr val="dk1"/>
              </a:buClr>
              <a:buSzPct val="118750"/>
              <a:buFont typeface="Arial"/>
              <a:buNone/>
              <a:defRPr sz="1600" b="1" i="0" u="none" strike="noStrike" cap="none">
                <a:solidFill>
                  <a:schemeClr val="dk1"/>
                </a:solidFill>
                <a:latin typeface="Questrial"/>
                <a:ea typeface="Questrial"/>
                <a:cs typeface="Questrial"/>
                <a:sym typeface="Questrial"/>
              </a:defRPr>
            </a:lvl9pPr>
          </a:lstStyle>
          <a:p>
            <a:endParaRPr dirty="0"/>
          </a:p>
        </p:txBody>
      </p:sp>
      <p:sp>
        <p:nvSpPr>
          <p:cNvPr id="99" name="Shape 99"/>
          <p:cNvSpPr txBox="1">
            <a:spLocks noGrp="1"/>
          </p:cNvSpPr>
          <p:nvPr>
            <p:ph type="body" idx="4"/>
          </p:nvPr>
        </p:nvSpPr>
        <p:spPr>
          <a:xfrm>
            <a:off x="6172200" y="2505074"/>
            <a:ext cx="5183100" cy="36843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100" name="Shape 100"/>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01" name="Shape 101"/>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02" name="Shape 102"/>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1524000" y="1122361"/>
            <a:ext cx="9144000" cy="2387699"/>
          </a:xfrm>
          <a:prstGeom prst="rect">
            <a:avLst/>
          </a:prstGeom>
          <a:noFill/>
          <a:ln>
            <a:noFill/>
          </a:ln>
        </p:spPr>
        <p:txBody>
          <a:bodyPr lIns="121900" tIns="121900" rIns="121900" bIns="121900" anchor="b" anchorCtr="0"/>
          <a:lstStyle>
            <a:lvl1pPr marL="0" marR="0" lvl="0" indent="0" algn="ctr" rtl="0">
              <a:lnSpc>
                <a:spcPct val="90000"/>
              </a:lnSpc>
              <a:spcBef>
                <a:spcPts val="0"/>
              </a:spcBef>
              <a:spcAft>
                <a:spcPts val="0"/>
              </a:spcAft>
              <a:buClr>
                <a:schemeClr val="dk1"/>
              </a:buClr>
              <a:buSzPct val="31666"/>
              <a:buFont typeface="Questrial"/>
              <a:buNone/>
              <a:defRPr sz="60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05" name="Shape 105"/>
          <p:cNvSpPr txBox="1">
            <a:spLocks noGrp="1"/>
          </p:cNvSpPr>
          <p:nvPr>
            <p:ph type="subTitle" idx="1"/>
          </p:nvPr>
        </p:nvSpPr>
        <p:spPr>
          <a:xfrm>
            <a:off x="1524000" y="3602035"/>
            <a:ext cx="9144000" cy="1655700"/>
          </a:xfrm>
          <a:prstGeom prst="rect">
            <a:avLst/>
          </a:prstGeom>
          <a:noFill/>
          <a:ln>
            <a:noFill/>
          </a:ln>
        </p:spPr>
        <p:txBody>
          <a:bodyPr lIns="121900" tIns="121900" rIns="121900" bIns="121900" anchor="t" anchorCtr="0"/>
          <a:lstStyle>
            <a:lvl1pPr marL="0" marR="0" lvl="0" indent="0" algn="ctr" rtl="0">
              <a:lnSpc>
                <a:spcPct val="90000"/>
              </a:lnSpc>
              <a:spcBef>
                <a:spcPts val="1100"/>
              </a:spcBef>
              <a:spcAft>
                <a:spcPts val="0"/>
              </a:spcAft>
              <a:buClr>
                <a:schemeClr val="dk1"/>
              </a:buClr>
              <a:buSzPct val="79166"/>
              <a:buFont typeface="Arial"/>
              <a:buNone/>
              <a:defRPr sz="2400" b="0" i="0" u="none" strike="noStrike" cap="none">
                <a:solidFill>
                  <a:schemeClr val="dk1"/>
                </a:solidFill>
                <a:latin typeface="Arial"/>
                <a:ea typeface="Arial"/>
                <a:cs typeface="Arial"/>
                <a:sym typeface="Questrial"/>
              </a:defRPr>
            </a:lvl1pPr>
            <a:lvl2pPr marL="457200" marR="0" lvl="1" indent="-12700" algn="ctr"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2pPr>
            <a:lvl3pPr marL="914400" marR="0" lvl="2" indent="-12700" algn="ctr" rtl="0">
              <a:lnSpc>
                <a:spcPct val="90000"/>
              </a:lnSpc>
              <a:spcBef>
                <a:spcPts val="500"/>
              </a:spcBef>
              <a:spcAft>
                <a:spcPts val="0"/>
              </a:spcAft>
              <a:buClr>
                <a:schemeClr val="dk1"/>
              </a:buClr>
              <a:buSzPct val="100000"/>
              <a:buFont typeface="Arial"/>
              <a:buNone/>
              <a:defRPr sz="1900" b="0" i="0" u="none" strike="noStrike" cap="none">
                <a:solidFill>
                  <a:schemeClr val="dk1"/>
                </a:solidFill>
                <a:latin typeface="Questrial"/>
                <a:ea typeface="Questrial"/>
                <a:cs typeface="Questrial"/>
                <a:sym typeface="Questrial"/>
              </a:defRPr>
            </a:lvl3pPr>
            <a:lvl4pPr marL="1371600" marR="0" lvl="3" indent="-12700" algn="ctr" rtl="0">
              <a:lnSpc>
                <a:spcPct val="90000"/>
              </a:lnSpc>
              <a:spcBef>
                <a:spcPts val="500"/>
              </a:spcBef>
              <a:spcAft>
                <a:spcPts val="0"/>
              </a:spcAft>
              <a:buClr>
                <a:schemeClr val="dk1"/>
              </a:buClr>
              <a:buSzPct val="118750"/>
              <a:buFont typeface="Arial"/>
              <a:buNone/>
              <a:defRPr sz="1600" b="0" i="0" u="none" strike="noStrike" cap="none">
                <a:solidFill>
                  <a:schemeClr val="dk1"/>
                </a:solidFill>
                <a:latin typeface="Questrial"/>
                <a:ea typeface="Questrial"/>
                <a:cs typeface="Questrial"/>
                <a:sym typeface="Questrial"/>
              </a:defRPr>
            </a:lvl4pPr>
            <a:lvl5pPr marL="1828800" marR="0" lvl="4" indent="-12700" algn="ctr" rtl="0">
              <a:lnSpc>
                <a:spcPct val="90000"/>
              </a:lnSpc>
              <a:spcBef>
                <a:spcPts val="500"/>
              </a:spcBef>
              <a:spcAft>
                <a:spcPts val="0"/>
              </a:spcAft>
              <a:buClr>
                <a:schemeClr val="dk1"/>
              </a:buClr>
              <a:buSzPct val="118750"/>
              <a:buFont typeface="Arial"/>
              <a:buNone/>
              <a:defRPr sz="1600" b="0" i="0" u="none" strike="noStrike" cap="none">
                <a:solidFill>
                  <a:schemeClr val="dk1"/>
                </a:solidFill>
                <a:latin typeface="Questrial"/>
                <a:ea typeface="Questrial"/>
                <a:cs typeface="Questrial"/>
                <a:sym typeface="Questrial"/>
              </a:defRPr>
            </a:lvl5pPr>
            <a:lvl6pPr marL="2286000" marR="0" lvl="5" indent="-12700" algn="ctr" rtl="0">
              <a:lnSpc>
                <a:spcPct val="90000"/>
              </a:lnSpc>
              <a:spcBef>
                <a:spcPts val="500"/>
              </a:spcBef>
              <a:spcAft>
                <a:spcPts val="0"/>
              </a:spcAft>
              <a:buClr>
                <a:schemeClr val="dk1"/>
              </a:buClr>
              <a:buSzPct val="118750"/>
              <a:buFont typeface="Arial"/>
              <a:buNone/>
              <a:defRPr sz="1600" b="0" i="0" u="none" strike="noStrike" cap="none">
                <a:solidFill>
                  <a:schemeClr val="dk1"/>
                </a:solidFill>
                <a:latin typeface="Questrial"/>
                <a:ea typeface="Questrial"/>
                <a:cs typeface="Questrial"/>
                <a:sym typeface="Questrial"/>
              </a:defRPr>
            </a:lvl6pPr>
            <a:lvl7pPr marL="2743200" marR="0" lvl="6" indent="-12700" algn="ctr" rtl="0">
              <a:lnSpc>
                <a:spcPct val="90000"/>
              </a:lnSpc>
              <a:spcBef>
                <a:spcPts val="500"/>
              </a:spcBef>
              <a:spcAft>
                <a:spcPts val="0"/>
              </a:spcAft>
              <a:buClr>
                <a:schemeClr val="dk1"/>
              </a:buClr>
              <a:buSzPct val="118750"/>
              <a:buFont typeface="Arial"/>
              <a:buNone/>
              <a:defRPr sz="1600" b="0" i="0" u="none" strike="noStrike" cap="none">
                <a:solidFill>
                  <a:schemeClr val="dk1"/>
                </a:solidFill>
                <a:latin typeface="Questrial"/>
                <a:ea typeface="Questrial"/>
                <a:cs typeface="Questrial"/>
                <a:sym typeface="Questrial"/>
              </a:defRPr>
            </a:lvl7pPr>
            <a:lvl8pPr marL="3200400" marR="0" lvl="7" indent="-12700" algn="ctr" rtl="0">
              <a:lnSpc>
                <a:spcPct val="90000"/>
              </a:lnSpc>
              <a:spcBef>
                <a:spcPts val="500"/>
              </a:spcBef>
              <a:spcAft>
                <a:spcPts val="0"/>
              </a:spcAft>
              <a:buClr>
                <a:schemeClr val="dk1"/>
              </a:buClr>
              <a:buSzPct val="118750"/>
              <a:buFont typeface="Arial"/>
              <a:buNone/>
              <a:defRPr sz="1600" b="0" i="0" u="none" strike="noStrike" cap="none">
                <a:solidFill>
                  <a:schemeClr val="dk1"/>
                </a:solidFill>
                <a:latin typeface="Questrial"/>
                <a:ea typeface="Questrial"/>
                <a:cs typeface="Questrial"/>
                <a:sym typeface="Questrial"/>
              </a:defRPr>
            </a:lvl8pPr>
            <a:lvl9pPr marL="3657600" marR="0" lvl="8" indent="-12700" algn="ctr" rtl="0">
              <a:lnSpc>
                <a:spcPct val="90000"/>
              </a:lnSpc>
              <a:spcBef>
                <a:spcPts val="500"/>
              </a:spcBef>
              <a:spcAft>
                <a:spcPts val="0"/>
              </a:spcAft>
              <a:buClr>
                <a:schemeClr val="dk1"/>
              </a:buClr>
              <a:buSzPct val="118750"/>
              <a:buFont typeface="Arial"/>
              <a:buNone/>
              <a:defRPr sz="1600" b="0" i="0" u="none" strike="noStrike" cap="none">
                <a:solidFill>
                  <a:schemeClr val="dk1"/>
                </a:solidFill>
                <a:latin typeface="Questrial"/>
                <a:ea typeface="Questrial"/>
                <a:cs typeface="Questrial"/>
                <a:sym typeface="Questrial"/>
              </a:defRPr>
            </a:lvl9pPr>
          </a:lstStyle>
          <a:p>
            <a:endParaRPr dirty="0"/>
          </a:p>
        </p:txBody>
      </p:sp>
      <p:sp>
        <p:nvSpPr>
          <p:cNvPr id="106" name="Shape 106"/>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07" name="Shape 107"/>
          <p:cNvSpPr txBox="1">
            <a:spLocks noGrp="1"/>
          </p:cNvSpPr>
          <p:nvPr>
            <p:ph type="ftr" idx="11"/>
          </p:nvPr>
        </p:nvSpPr>
        <p:spPr>
          <a:xfrm>
            <a:off x="2984500" y="62801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08" name="Shape 108"/>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31849" y="1709737"/>
            <a:ext cx="10515600" cy="2852699"/>
          </a:xfrm>
          <a:prstGeom prst="rect">
            <a:avLst/>
          </a:prstGeom>
          <a:noFill/>
          <a:ln>
            <a:noFill/>
          </a:ln>
        </p:spPr>
        <p:txBody>
          <a:bodyPr lIns="121900" tIns="121900" rIns="121900" bIns="121900" anchor="b" anchorCtr="0"/>
          <a:lstStyle>
            <a:lvl1pPr marL="0" marR="0" lvl="0" indent="0" algn="l" rtl="0">
              <a:lnSpc>
                <a:spcPct val="90000"/>
              </a:lnSpc>
              <a:spcBef>
                <a:spcPts val="0"/>
              </a:spcBef>
              <a:spcAft>
                <a:spcPts val="0"/>
              </a:spcAft>
              <a:buClr>
                <a:schemeClr val="dk1"/>
              </a:buClr>
              <a:buSzPct val="31666"/>
              <a:buFont typeface="Questrial"/>
              <a:buNone/>
              <a:defRPr sz="60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11" name="Shape 111"/>
          <p:cNvSpPr txBox="1">
            <a:spLocks noGrp="1"/>
          </p:cNvSpPr>
          <p:nvPr>
            <p:ph type="body" idx="1"/>
          </p:nvPr>
        </p:nvSpPr>
        <p:spPr>
          <a:xfrm>
            <a:off x="831849" y="4589461"/>
            <a:ext cx="10515600" cy="1500300"/>
          </a:xfrm>
          <a:prstGeom prst="rect">
            <a:avLst/>
          </a:prstGeom>
          <a:noFill/>
          <a:ln>
            <a:noFill/>
          </a:ln>
        </p:spPr>
        <p:txBody>
          <a:bodyPr lIns="121900" tIns="121900" rIns="121900" bIns="121900" anchor="t" anchorCtr="0"/>
          <a:lstStyle>
            <a:lvl1pPr marL="0" marR="0" lvl="0" indent="0" algn="l" rtl="0">
              <a:lnSpc>
                <a:spcPct val="90000"/>
              </a:lnSpc>
              <a:spcBef>
                <a:spcPts val="1100"/>
              </a:spcBef>
              <a:spcAft>
                <a:spcPts val="0"/>
              </a:spcAft>
              <a:buClr>
                <a:srgbClr val="888888"/>
              </a:buClr>
              <a:buSzPct val="79166"/>
              <a:buFont typeface="Arial"/>
              <a:buNone/>
              <a:defRPr sz="2400" b="0" i="0" u="none" strike="noStrike" cap="none">
                <a:solidFill>
                  <a:srgbClr val="888888"/>
                </a:solidFill>
                <a:latin typeface="Arial"/>
                <a:ea typeface="Arial"/>
                <a:cs typeface="Arial"/>
                <a:sym typeface="Questrial"/>
              </a:defRPr>
            </a:lvl1pPr>
            <a:lvl2pPr marL="457200" marR="0" lvl="1" indent="-12700" algn="l" rtl="0">
              <a:lnSpc>
                <a:spcPct val="90000"/>
              </a:lnSpc>
              <a:spcBef>
                <a:spcPts val="500"/>
              </a:spcBef>
              <a:spcAft>
                <a:spcPts val="0"/>
              </a:spcAft>
              <a:buClr>
                <a:srgbClr val="888888"/>
              </a:buClr>
              <a:buSzPct val="95000"/>
              <a:buFont typeface="Arial"/>
              <a:buNone/>
              <a:defRPr sz="2000" b="0" i="0" u="none" strike="noStrike" cap="none">
                <a:solidFill>
                  <a:srgbClr val="888888"/>
                </a:solidFill>
                <a:latin typeface="Questrial"/>
                <a:ea typeface="Questrial"/>
                <a:cs typeface="Questrial"/>
                <a:sym typeface="Questrial"/>
              </a:defRPr>
            </a:lvl2pPr>
            <a:lvl3pPr marL="914400" marR="0" lvl="2" indent="-12700" algn="l" rtl="0">
              <a:lnSpc>
                <a:spcPct val="90000"/>
              </a:lnSpc>
              <a:spcBef>
                <a:spcPts val="500"/>
              </a:spcBef>
              <a:spcAft>
                <a:spcPts val="0"/>
              </a:spcAft>
              <a:buClr>
                <a:srgbClr val="888888"/>
              </a:buClr>
              <a:buSzPct val="100000"/>
              <a:buFont typeface="Arial"/>
              <a:buNone/>
              <a:defRPr sz="1900" b="0" i="0" u="none" strike="noStrike" cap="none">
                <a:solidFill>
                  <a:srgbClr val="888888"/>
                </a:solidFill>
                <a:latin typeface="Questrial"/>
                <a:ea typeface="Questrial"/>
                <a:cs typeface="Questrial"/>
                <a:sym typeface="Questrial"/>
              </a:defRPr>
            </a:lvl3pPr>
            <a:lvl4pPr marL="1371600" marR="0" lvl="3" indent="-12700" algn="l" rtl="0">
              <a:lnSpc>
                <a:spcPct val="90000"/>
              </a:lnSpc>
              <a:spcBef>
                <a:spcPts val="500"/>
              </a:spcBef>
              <a:spcAft>
                <a:spcPts val="0"/>
              </a:spcAft>
              <a:buClr>
                <a:srgbClr val="888888"/>
              </a:buClr>
              <a:buSzPct val="118750"/>
              <a:buFont typeface="Arial"/>
              <a:buNone/>
              <a:defRPr sz="1600" b="0" i="0" u="none" strike="noStrike" cap="none">
                <a:solidFill>
                  <a:srgbClr val="888888"/>
                </a:solidFill>
                <a:latin typeface="Questrial"/>
                <a:ea typeface="Questrial"/>
                <a:cs typeface="Questrial"/>
                <a:sym typeface="Questrial"/>
              </a:defRPr>
            </a:lvl4pPr>
            <a:lvl5pPr marL="1828800" marR="0" lvl="4" indent="-12700" algn="l" rtl="0">
              <a:lnSpc>
                <a:spcPct val="90000"/>
              </a:lnSpc>
              <a:spcBef>
                <a:spcPts val="500"/>
              </a:spcBef>
              <a:spcAft>
                <a:spcPts val="0"/>
              </a:spcAft>
              <a:buClr>
                <a:srgbClr val="888888"/>
              </a:buClr>
              <a:buSzPct val="118750"/>
              <a:buFont typeface="Arial"/>
              <a:buNone/>
              <a:defRPr sz="1600" b="0" i="0" u="none" strike="noStrike" cap="none">
                <a:solidFill>
                  <a:srgbClr val="888888"/>
                </a:solidFill>
                <a:latin typeface="Questrial"/>
                <a:ea typeface="Questrial"/>
                <a:cs typeface="Questrial"/>
                <a:sym typeface="Questrial"/>
              </a:defRPr>
            </a:lvl5pPr>
            <a:lvl6pPr marL="2286000" marR="0" lvl="5" indent="-12700" algn="l" rtl="0">
              <a:lnSpc>
                <a:spcPct val="90000"/>
              </a:lnSpc>
              <a:spcBef>
                <a:spcPts val="500"/>
              </a:spcBef>
              <a:spcAft>
                <a:spcPts val="0"/>
              </a:spcAft>
              <a:buClr>
                <a:srgbClr val="888888"/>
              </a:buClr>
              <a:buSzPct val="118750"/>
              <a:buFont typeface="Arial"/>
              <a:buNone/>
              <a:defRPr sz="1600" b="0" i="0" u="none" strike="noStrike" cap="none">
                <a:solidFill>
                  <a:srgbClr val="888888"/>
                </a:solidFill>
                <a:latin typeface="Questrial"/>
                <a:ea typeface="Questrial"/>
                <a:cs typeface="Questrial"/>
                <a:sym typeface="Questrial"/>
              </a:defRPr>
            </a:lvl6pPr>
            <a:lvl7pPr marL="2743200" marR="0" lvl="6" indent="-12700" algn="l" rtl="0">
              <a:lnSpc>
                <a:spcPct val="90000"/>
              </a:lnSpc>
              <a:spcBef>
                <a:spcPts val="500"/>
              </a:spcBef>
              <a:spcAft>
                <a:spcPts val="0"/>
              </a:spcAft>
              <a:buClr>
                <a:srgbClr val="888888"/>
              </a:buClr>
              <a:buSzPct val="118750"/>
              <a:buFont typeface="Arial"/>
              <a:buNone/>
              <a:defRPr sz="1600" b="0" i="0" u="none" strike="noStrike" cap="none">
                <a:solidFill>
                  <a:srgbClr val="888888"/>
                </a:solidFill>
                <a:latin typeface="Questrial"/>
                <a:ea typeface="Questrial"/>
                <a:cs typeface="Questrial"/>
                <a:sym typeface="Questrial"/>
              </a:defRPr>
            </a:lvl7pPr>
            <a:lvl8pPr marL="3200400" marR="0" lvl="7" indent="-12700" algn="l" rtl="0">
              <a:lnSpc>
                <a:spcPct val="90000"/>
              </a:lnSpc>
              <a:spcBef>
                <a:spcPts val="500"/>
              </a:spcBef>
              <a:spcAft>
                <a:spcPts val="0"/>
              </a:spcAft>
              <a:buClr>
                <a:srgbClr val="888888"/>
              </a:buClr>
              <a:buSzPct val="118750"/>
              <a:buFont typeface="Arial"/>
              <a:buNone/>
              <a:defRPr sz="1600" b="0" i="0" u="none" strike="noStrike" cap="none">
                <a:solidFill>
                  <a:srgbClr val="888888"/>
                </a:solidFill>
                <a:latin typeface="Questrial"/>
                <a:ea typeface="Questrial"/>
                <a:cs typeface="Questrial"/>
                <a:sym typeface="Questrial"/>
              </a:defRPr>
            </a:lvl8pPr>
            <a:lvl9pPr marL="3657600" marR="0" lvl="8" indent="-12700" algn="l" rtl="0">
              <a:lnSpc>
                <a:spcPct val="90000"/>
              </a:lnSpc>
              <a:spcBef>
                <a:spcPts val="500"/>
              </a:spcBef>
              <a:spcAft>
                <a:spcPts val="0"/>
              </a:spcAft>
              <a:buClr>
                <a:srgbClr val="888888"/>
              </a:buClr>
              <a:buSzPct val="118750"/>
              <a:buFont typeface="Arial"/>
              <a:buNone/>
              <a:defRPr sz="1600" b="0" i="0" u="none" strike="noStrike" cap="none">
                <a:solidFill>
                  <a:srgbClr val="888888"/>
                </a:solidFill>
                <a:latin typeface="Questrial"/>
                <a:ea typeface="Questrial"/>
                <a:cs typeface="Questrial"/>
                <a:sym typeface="Questrial"/>
              </a:defRPr>
            </a:lvl9pPr>
          </a:lstStyle>
          <a:p>
            <a:endParaRPr dirty="0"/>
          </a:p>
        </p:txBody>
      </p:sp>
      <p:sp>
        <p:nvSpPr>
          <p:cNvPr id="112" name="Shape 112"/>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13" name="Shape 113"/>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14" name="Shape 114"/>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838200" y="365123"/>
            <a:ext cx="10515600" cy="1325700"/>
          </a:xfrm>
          <a:prstGeom prst="rect">
            <a:avLst/>
          </a:prstGeom>
          <a:noFill/>
          <a:ln>
            <a:noFill/>
          </a:ln>
        </p:spPr>
        <p:txBody>
          <a:bodyPr lIns="121900" tIns="121900" rIns="121900" bIns="121900" anchor="t" anchorCtr="0"/>
          <a:lstStyle>
            <a:lvl1pPr marL="0" marR="0" lvl="0" indent="0" algn="l" rtl="0">
              <a:lnSpc>
                <a:spcPct val="90000"/>
              </a:lnSpc>
              <a:spcBef>
                <a:spcPts val="0"/>
              </a:spcBef>
              <a:spcAft>
                <a:spcPts val="0"/>
              </a:spcAft>
              <a:buClr>
                <a:schemeClr val="dk1"/>
              </a:buClr>
              <a:buSzPct val="43181"/>
              <a:buFont typeface="Questrial"/>
              <a:buNone/>
              <a:defRPr sz="44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17" name="Shape 117"/>
          <p:cNvSpPr txBox="1">
            <a:spLocks noGrp="1"/>
          </p:cNvSpPr>
          <p:nvPr>
            <p:ph type="body" idx="1"/>
          </p:nvPr>
        </p:nvSpPr>
        <p:spPr>
          <a:xfrm>
            <a:off x="838200" y="1825623"/>
            <a:ext cx="5181600" cy="43512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118" name="Shape 118"/>
          <p:cNvSpPr txBox="1">
            <a:spLocks noGrp="1"/>
          </p:cNvSpPr>
          <p:nvPr>
            <p:ph type="body" idx="2"/>
          </p:nvPr>
        </p:nvSpPr>
        <p:spPr>
          <a:xfrm>
            <a:off x="6172200" y="1825623"/>
            <a:ext cx="5181600" cy="43512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119" name="Shape 119"/>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20" name="Shape 120"/>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21" name="Shape 121"/>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838200" y="365123"/>
            <a:ext cx="10515600" cy="1325700"/>
          </a:xfrm>
          <a:prstGeom prst="rect">
            <a:avLst/>
          </a:prstGeom>
          <a:noFill/>
          <a:ln>
            <a:noFill/>
          </a:ln>
        </p:spPr>
        <p:txBody>
          <a:bodyPr lIns="121900" tIns="121900" rIns="121900" bIns="121900" anchor="t" anchorCtr="0"/>
          <a:lstStyle>
            <a:lvl1pPr marL="0" marR="0" lvl="0" indent="0" algn="l" rtl="0">
              <a:lnSpc>
                <a:spcPct val="90000"/>
              </a:lnSpc>
              <a:spcBef>
                <a:spcPts val="0"/>
              </a:spcBef>
              <a:spcAft>
                <a:spcPts val="0"/>
              </a:spcAft>
              <a:buClr>
                <a:schemeClr val="dk1"/>
              </a:buClr>
              <a:buSzPct val="43181"/>
              <a:buFont typeface="Questrial"/>
              <a:buNone/>
              <a:defRPr sz="44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24" name="Shape 124"/>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25" name="Shape 125"/>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26" name="Shape 126"/>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839786" y="457200"/>
            <a:ext cx="3932100" cy="1600500"/>
          </a:xfrm>
          <a:prstGeom prst="rect">
            <a:avLst/>
          </a:prstGeom>
          <a:noFill/>
          <a:ln>
            <a:noFill/>
          </a:ln>
        </p:spPr>
        <p:txBody>
          <a:bodyPr lIns="121900" tIns="121900" rIns="121900" bIns="121900" anchor="b" anchorCtr="0"/>
          <a:lstStyle>
            <a:lvl1pPr marL="0" marR="0" lvl="0" indent="0" algn="l" rtl="0">
              <a:lnSpc>
                <a:spcPct val="90000"/>
              </a:lnSpc>
              <a:spcBef>
                <a:spcPts val="0"/>
              </a:spcBef>
              <a:spcAft>
                <a:spcPts val="0"/>
              </a:spcAft>
              <a:buClr>
                <a:schemeClr val="dk1"/>
              </a:buClr>
              <a:buSzPct val="59375"/>
              <a:buFont typeface="Questrial"/>
              <a:buNone/>
              <a:defRPr sz="32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29" name="Shape 129"/>
          <p:cNvSpPr txBox="1">
            <a:spLocks noGrp="1"/>
          </p:cNvSpPr>
          <p:nvPr>
            <p:ph type="body" idx="1"/>
          </p:nvPr>
        </p:nvSpPr>
        <p:spPr>
          <a:xfrm>
            <a:off x="5183190" y="987424"/>
            <a:ext cx="6172500" cy="4873500"/>
          </a:xfrm>
          <a:prstGeom prst="rect">
            <a:avLst/>
          </a:prstGeom>
          <a:noFill/>
          <a:ln>
            <a:noFill/>
          </a:ln>
        </p:spPr>
        <p:txBody>
          <a:bodyPr lIns="121900" tIns="121900" rIns="121900" bIns="121900" anchor="t" anchorCtr="0"/>
          <a:lstStyle>
            <a:lvl1pPr marL="241300" marR="0" lvl="0" indent="558800" algn="l" rtl="0">
              <a:lnSpc>
                <a:spcPct val="90000"/>
              </a:lnSpc>
              <a:spcBef>
                <a:spcPts val="110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Questrial"/>
              </a:defRPr>
            </a:lvl1pPr>
            <a:lvl2pPr marL="698500" marR="0" lvl="1" indent="4572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Questrial"/>
                <a:ea typeface="Questrial"/>
                <a:cs typeface="Questrial"/>
                <a:sym typeface="Questrial"/>
              </a:defRPr>
            </a:lvl2pPr>
            <a:lvl3pPr marL="1155700" marR="0" lvl="2"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3pPr>
            <a:lvl4pPr marL="1612900" marR="0" lvl="3"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4pPr>
            <a:lvl5pPr marL="2070100" marR="0" lvl="4"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5pPr>
            <a:lvl6pPr marL="2527300" marR="0" lvl="5"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6pPr>
            <a:lvl7pPr marL="2984500" marR="0" lvl="6"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7pPr>
            <a:lvl8pPr marL="3441700" marR="0" lvl="7"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8pPr>
            <a:lvl9pPr marL="3898900" marR="0" lvl="8"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9pPr>
          </a:lstStyle>
          <a:p>
            <a:endParaRPr dirty="0"/>
          </a:p>
        </p:txBody>
      </p:sp>
      <p:sp>
        <p:nvSpPr>
          <p:cNvPr id="130" name="Shape 130"/>
          <p:cNvSpPr txBox="1">
            <a:spLocks noGrp="1"/>
          </p:cNvSpPr>
          <p:nvPr>
            <p:ph type="body" idx="2"/>
          </p:nvPr>
        </p:nvSpPr>
        <p:spPr>
          <a:xfrm>
            <a:off x="839786" y="2057400"/>
            <a:ext cx="3932100" cy="3811500"/>
          </a:xfrm>
          <a:prstGeom prst="rect">
            <a:avLst/>
          </a:prstGeom>
          <a:noFill/>
          <a:ln>
            <a:noFill/>
          </a:ln>
        </p:spPr>
        <p:txBody>
          <a:bodyPr lIns="121900" tIns="121900" rIns="121900" bIns="121900" anchor="t" anchorCtr="0"/>
          <a:lstStyle>
            <a:lvl1pPr marL="0" marR="0" lvl="0" indent="0" algn="l" rtl="0">
              <a:lnSpc>
                <a:spcPct val="90000"/>
              </a:lnSpc>
              <a:spcBef>
                <a:spcPts val="1100"/>
              </a:spcBef>
              <a:spcAft>
                <a:spcPts val="0"/>
              </a:spcAft>
              <a:buClr>
                <a:schemeClr val="dk1"/>
              </a:buClr>
              <a:buSzPct val="118750"/>
              <a:buFont typeface="Arial"/>
              <a:buNone/>
              <a:defRPr sz="1600" b="0" i="0" u="none" strike="noStrike" cap="none">
                <a:solidFill>
                  <a:schemeClr val="dk1"/>
                </a:solidFill>
                <a:latin typeface="Arial"/>
                <a:ea typeface="Arial"/>
                <a:cs typeface="Arial"/>
                <a:sym typeface="Questrial"/>
              </a:defRPr>
            </a:lvl1pPr>
            <a:lvl2pPr marL="457200" marR="0" lvl="1" indent="-12700" algn="l" rtl="0">
              <a:lnSpc>
                <a:spcPct val="90000"/>
              </a:lnSpc>
              <a:spcBef>
                <a:spcPts val="500"/>
              </a:spcBef>
              <a:spcAft>
                <a:spcPts val="0"/>
              </a:spcAft>
              <a:buClr>
                <a:schemeClr val="dk1"/>
              </a:buClr>
              <a:buSzPct val="126666"/>
              <a:buFont typeface="Arial"/>
              <a:buNone/>
              <a:defRPr sz="1500" b="0" i="0" u="none" strike="noStrike" cap="none">
                <a:solidFill>
                  <a:schemeClr val="dk1"/>
                </a:solidFill>
                <a:latin typeface="Questrial"/>
                <a:ea typeface="Questrial"/>
                <a:cs typeface="Questrial"/>
                <a:sym typeface="Questrial"/>
              </a:defRPr>
            </a:lvl2pPr>
            <a:lvl3pPr marL="914400" marR="0" lvl="2" indent="-12700" algn="l" rtl="0">
              <a:lnSpc>
                <a:spcPct val="90000"/>
              </a:lnSpc>
              <a:spcBef>
                <a:spcPts val="500"/>
              </a:spcBef>
              <a:spcAft>
                <a:spcPts val="0"/>
              </a:spcAft>
              <a:buClr>
                <a:schemeClr val="dk1"/>
              </a:buClr>
              <a:buSzPct val="158333"/>
              <a:buFont typeface="Arial"/>
              <a:buNone/>
              <a:defRPr sz="1200" b="0" i="0" u="none" strike="noStrike" cap="none">
                <a:solidFill>
                  <a:schemeClr val="dk1"/>
                </a:solidFill>
                <a:latin typeface="Questrial"/>
                <a:ea typeface="Questrial"/>
                <a:cs typeface="Questrial"/>
                <a:sym typeface="Questrial"/>
              </a:defRPr>
            </a:lvl3pPr>
            <a:lvl4pPr marL="1371600" marR="0" lvl="3"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4pPr>
            <a:lvl5pPr marL="1828800" marR="0" lvl="4"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5pPr>
            <a:lvl6pPr marL="2286000" marR="0" lvl="5"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6pPr>
            <a:lvl7pPr marL="2743200" marR="0" lvl="6"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7pPr>
            <a:lvl8pPr marL="3200400" marR="0" lvl="7"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8pPr>
            <a:lvl9pPr marL="3657600" marR="0" lvl="8"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9pPr>
          </a:lstStyle>
          <a:p>
            <a:endParaRPr dirty="0"/>
          </a:p>
        </p:txBody>
      </p:sp>
      <p:sp>
        <p:nvSpPr>
          <p:cNvPr id="131" name="Shape 131"/>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32" name="Shape 132"/>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33" name="Shape 133"/>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39786" y="457200"/>
            <a:ext cx="3932100" cy="1600500"/>
          </a:xfrm>
          <a:prstGeom prst="rect">
            <a:avLst/>
          </a:prstGeom>
          <a:noFill/>
          <a:ln>
            <a:noFill/>
          </a:ln>
        </p:spPr>
        <p:txBody>
          <a:bodyPr lIns="121900" tIns="121900" rIns="121900" bIns="121900" anchor="b" anchorCtr="0"/>
          <a:lstStyle>
            <a:lvl1pPr marL="0" marR="0" lvl="0" indent="0" algn="l" rtl="0">
              <a:lnSpc>
                <a:spcPct val="90000"/>
              </a:lnSpc>
              <a:spcBef>
                <a:spcPts val="0"/>
              </a:spcBef>
              <a:spcAft>
                <a:spcPts val="0"/>
              </a:spcAft>
              <a:buClr>
                <a:schemeClr val="dk1"/>
              </a:buClr>
              <a:buSzPct val="59375"/>
              <a:buFont typeface="Questrial"/>
              <a:buNone/>
              <a:defRPr sz="32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36" name="Shape 136"/>
          <p:cNvSpPr>
            <a:spLocks noGrp="1"/>
          </p:cNvSpPr>
          <p:nvPr>
            <p:ph type="pic" idx="2"/>
          </p:nvPr>
        </p:nvSpPr>
        <p:spPr>
          <a:xfrm>
            <a:off x="5183190" y="987424"/>
            <a:ext cx="6172500" cy="4873500"/>
          </a:xfrm>
          <a:prstGeom prst="rect">
            <a:avLst/>
          </a:prstGeom>
          <a:noFill/>
          <a:ln>
            <a:noFill/>
          </a:ln>
        </p:spPr>
        <p:txBody>
          <a:bodyPr lIns="121900" tIns="121900" rIns="121900" bIns="121900" anchor="t" anchorCtr="0"/>
          <a:lstStyle>
            <a:lvl1pPr marL="0" marR="0" lvl="0" indent="0" algn="l" rtl="0">
              <a:lnSpc>
                <a:spcPct val="90000"/>
              </a:lnSpc>
              <a:spcBef>
                <a:spcPts val="1100"/>
              </a:spcBef>
              <a:spcAft>
                <a:spcPts val="0"/>
              </a:spcAft>
              <a:buClr>
                <a:schemeClr val="dk1"/>
              </a:buClr>
              <a:buSzPct val="59375"/>
              <a:buFont typeface="Arial"/>
              <a:buNone/>
              <a:defRPr sz="3200" b="0" i="0" u="none" strike="noStrike" cap="none">
                <a:solidFill>
                  <a:schemeClr val="dk1"/>
                </a:solidFill>
                <a:latin typeface="Arial"/>
                <a:ea typeface="Arial"/>
                <a:cs typeface="Arial"/>
                <a:sym typeface="Questrial"/>
              </a:defRPr>
            </a:lvl1pPr>
            <a:lvl2pPr marL="457200" marR="0" lvl="1" indent="-12700" algn="l" rtl="0">
              <a:lnSpc>
                <a:spcPct val="90000"/>
              </a:lnSpc>
              <a:spcBef>
                <a:spcPts val="500"/>
              </a:spcBef>
              <a:spcAft>
                <a:spcPts val="0"/>
              </a:spcAft>
              <a:buClr>
                <a:schemeClr val="dk1"/>
              </a:buClr>
              <a:buSzPct val="67857"/>
              <a:buFont typeface="Arial"/>
              <a:buNone/>
              <a:defRPr sz="2800" b="0" i="0" u="none" strike="noStrike" cap="none">
                <a:solidFill>
                  <a:schemeClr val="dk1"/>
                </a:solidFill>
                <a:latin typeface="Questrial"/>
                <a:ea typeface="Questrial"/>
                <a:cs typeface="Questrial"/>
                <a:sym typeface="Questrial"/>
              </a:defRPr>
            </a:lvl2pPr>
            <a:lvl3pPr marL="914400" marR="0" lvl="2" indent="-12700" algn="l" rtl="0">
              <a:lnSpc>
                <a:spcPct val="90000"/>
              </a:lnSpc>
              <a:spcBef>
                <a:spcPts val="500"/>
              </a:spcBef>
              <a:spcAft>
                <a:spcPts val="0"/>
              </a:spcAft>
              <a:buClr>
                <a:schemeClr val="dk1"/>
              </a:buClr>
              <a:buSzPct val="79166"/>
              <a:buFont typeface="Arial"/>
              <a:buNone/>
              <a:defRPr sz="2400" b="0" i="0" u="none" strike="noStrike" cap="none">
                <a:solidFill>
                  <a:schemeClr val="dk1"/>
                </a:solidFill>
                <a:latin typeface="Questrial"/>
                <a:ea typeface="Questrial"/>
                <a:cs typeface="Questrial"/>
                <a:sym typeface="Questrial"/>
              </a:defRPr>
            </a:lvl3pPr>
            <a:lvl4pPr marL="1371600" marR="0" lvl="3" indent="-12700" algn="l"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4pPr>
            <a:lvl5pPr marL="1828800" marR="0" lvl="4" indent="-12700" algn="l"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5pPr>
            <a:lvl6pPr marL="2286000" marR="0" lvl="5" indent="-12700" algn="l"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6pPr>
            <a:lvl7pPr marL="2743200" marR="0" lvl="6" indent="-12700" algn="l"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7pPr>
            <a:lvl8pPr marL="3200400" marR="0" lvl="7" indent="-12700" algn="l"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8pPr>
            <a:lvl9pPr marL="3657600" marR="0" lvl="8" indent="-12700" algn="l" rtl="0">
              <a:lnSpc>
                <a:spcPct val="90000"/>
              </a:lnSpc>
              <a:spcBef>
                <a:spcPts val="500"/>
              </a:spcBef>
              <a:spcAft>
                <a:spcPts val="0"/>
              </a:spcAft>
              <a:buClr>
                <a:schemeClr val="dk1"/>
              </a:buClr>
              <a:buSzPct val="95000"/>
              <a:buFont typeface="Arial"/>
              <a:buNone/>
              <a:defRPr sz="2000" b="0" i="0" u="none" strike="noStrike" cap="none">
                <a:solidFill>
                  <a:schemeClr val="dk1"/>
                </a:solidFill>
                <a:latin typeface="Questrial"/>
                <a:ea typeface="Questrial"/>
                <a:cs typeface="Questrial"/>
                <a:sym typeface="Questrial"/>
              </a:defRPr>
            </a:lvl9pPr>
          </a:lstStyle>
          <a:p>
            <a:endParaRPr dirty="0"/>
          </a:p>
        </p:txBody>
      </p:sp>
      <p:sp>
        <p:nvSpPr>
          <p:cNvPr id="137" name="Shape 137"/>
          <p:cNvSpPr txBox="1">
            <a:spLocks noGrp="1"/>
          </p:cNvSpPr>
          <p:nvPr>
            <p:ph type="body" idx="1"/>
          </p:nvPr>
        </p:nvSpPr>
        <p:spPr>
          <a:xfrm>
            <a:off x="839786" y="2057400"/>
            <a:ext cx="3932100" cy="3811500"/>
          </a:xfrm>
          <a:prstGeom prst="rect">
            <a:avLst/>
          </a:prstGeom>
          <a:noFill/>
          <a:ln>
            <a:noFill/>
          </a:ln>
        </p:spPr>
        <p:txBody>
          <a:bodyPr lIns="121900" tIns="121900" rIns="121900" bIns="121900" anchor="t" anchorCtr="0"/>
          <a:lstStyle>
            <a:lvl1pPr marL="0" marR="0" lvl="0" indent="0" algn="l" rtl="0">
              <a:lnSpc>
                <a:spcPct val="90000"/>
              </a:lnSpc>
              <a:spcBef>
                <a:spcPts val="1100"/>
              </a:spcBef>
              <a:spcAft>
                <a:spcPts val="0"/>
              </a:spcAft>
              <a:buClr>
                <a:schemeClr val="dk1"/>
              </a:buClr>
              <a:buSzPct val="118750"/>
              <a:buFont typeface="Arial"/>
              <a:buNone/>
              <a:defRPr sz="1600" b="0" i="0" u="none" strike="noStrike" cap="none">
                <a:solidFill>
                  <a:schemeClr val="dk1"/>
                </a:solidFill>
                <a:latin typeface="Arial"/>
                <a:ea typeface="Arial"/>
                <a:cs typeface="Arial"/>
                <a:sym typeface="Questrial"/>
              </a:defRPr>
            </a:lvl1pPr>
            <a:lvl2pPr marL="457200" marR="0" lvl="1" indent="-12700" algn="l" rtl="0">
              <a:lnSpc>
                <a:spcPct val="90000"/>
              </a:lnSpc>
              <a:spcBef>
                <a:spcPts val="500"/>
              </a:spcBef>
              <a:spcAft>
                <a:spcPts val="0"/>
              </a:spcAft>
              <a:buClr>
                <a:schemeClr val="dk1"/>
              </a:buClr>
              <a:buSzPct val="126666"/>
              <a:buFont typeface="Arial"/>
              <a:buNone/>
              <a:defRPr sz="1500" b="0" i="0" u="none" strike="noStrike" cap="none">
                <a:solidFill>
                  <a:schemeClr val="dk1"/>
                </a:solidFill>
                <a:latin typeface="Questrial"/>
                <a:ea typeface="Questrial"/>
                <a:cs typeface="Questrial"/>
                <a:sym typeface="Questrial"/>
              </a:defRPr>
            </a:lvl2pPr>
            <a:lvl3pPr marL="914400" marR="0" lvl="2" indent="-12700" algn="l" rtl="0">
              <a:lnSpc>
                <a:spcPct val="90000"/>
              </a:lnSpc>
              <a:spcBef>
                <a:spcPts val="500"/>
              </a:spcBef>
              <a:spcAft>
                <a:spcPts val="0"/>
              </a:spcAft>
              <a:buClr>
                <a:schemeClr val="dk1"/>
              </a:buClr>
              <a:buSzPct val="158333"/>
              <a:buFont typeface="Arial"/>
              <a:buNone/>
              <a:defRPr sz="1200" b="0" i="0" u="none" strike="noStrike" cap="none">
                <a:solidFill>
                  <a:schemeClr val="dk1"/>
                </a:solidFill>
                <a:latin typeface="Questrial"/>
                <a:ea typeface="Questrial"/>
                <a:cs typeface="Questrial"/>
                <a:sym typeface="Questrial"/>
              </a:defRPr>
            </a:lvl3pPr>
            <a:lvl4pPr marL="1371600" marR="0" lvl="3"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4pPr>
            <a:lvl5pPr marL="1828800" marR="0" lvl="4"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5pPr>
            <a:lvl6pPr marL="2286000" marR="0" lvl="5"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6pPr>
            <a:lvl7pPr marL="2743200" marR="0" lvl="6"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7pPr>
            <a:lvl8pPr marL="3200400" marR="0" lvl="7"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8pPr>
            <a:lvl9pPr marL="3657600" marR="0" lvl="8" indent="-12700" algn="l" rtl="0">
              <a:lnSpc>
                <a:spcPct val="90000"/>
              </a:lnSpc>
              <a:spcBef>
                <a:spcPts val="500"/>
              </a:spcBef>
              <a:spcAft>
                <a:spcPts val="0"/>
              </a:spcAft>
              <a:buClr>
                <a:schemeClr val="dk1"/>
              </a:buClr>
              <a:buSzPct val="172727"/>
              <a:buFont typeface="Arial"/>
              <a:buNone/>
              <a:defRPr sz="1100" b="0" i="0" u="none" strike="noStrike" cap="none">
                <a:solidFill>
                  <a:schemeClr val="dk1"/>
                </a:solidFill>
                <a:latin typeface="Questrial"/>
                <a:ea typeface="Questrial"/>
                <a:cs typeface="Questrial"/>
                <a:sym typeface="Questrial"/>
              </a:defRPr>
            </a:lvl9pPr>
          </a:lstStyle>
          <a:p>
            <a:endParaRPr dirty="0"/>
          </a:p>
        </p:txBody>
      </p:sp>
      <p:sp>
        <p:nvSpPr>
          <p:cNvPr id="138" name="Shape 138"/>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39" name="Shape 139"/>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40" name="Shape 140"/>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838200" y="365123"/>
            <a:ext cx="10515600" cy="1325700"/>
          </a:xfrm>
          <a:prstGeom prst="rect">
            <a:avLst/>
          </a:prstGeom>
          <a:noFill/>
          <a:ln>
            <a:noFill/>
          </a:ln>
        </p:spPr>
        <p:txBody>
          <a:bodyPr lIns="121900" tIns="121900" rIns="121900" bIns="121900" anchor="t" anchorCtr="0"/>
          <a:lstStyle>
            <a:lvl1pPr marL="0" marR="0" lvl="0" indent="0" algn="l" rtl="0">
              <a:lnSpc>
                <a:spcPct val="90000"/>
              </a:lnSpc>
              <a:spcBef>
                <a:spcPts val="0"/>
              </a:spcBef>
              <a:spcAft>
                <a:spcPts val="0"/>
              </a:spcAft>
              <a:buClr>
                <a:schemeClr val="dk1"/>
              </a:buClr>
              <a:buSzPct val="43181"/>
              <a:buFont typeface="Questrial"/>
              <a:buNone/>
              <a:defRPr sz="44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43" name="Shape 143"/>
          <p:cNvSpPr txBox="1">
            <a:spLocks noGrp="1"/>
          </p:cNvSpPr>
          <p:nvPr>
            <p:ph type="body" idx="1"/>
          </p:nvPr>
        </p:nvSpPr>
        <p:spPr>
          <a:xfrm rot="5400000">
            <a:off x="3920396" y="-1256573"/>
            <a:ext cx="4351200" cy="105156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144" name="Shape 144"/>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45" name="Shape 145"/>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46" name="Shape 146"/>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rot="5400000">
            <a:off x="7133396" y="1956623"/>
            <a:ext cx="5811900" cy="2628900"/>
          </a:xfrm>
          <a:prstGeom prst="rect">
            <a:avLst/>
          </a:prstGeom>
          <a:noFill/>
          <a:ln>
            <a:noFill/>
          </a:ln>
        </p:spPr>
        <p:txBody>
          <a:bodyPr lIns="121900" tIns="121900" rIns="121900" bIns="121900" anchor="t" anchorCtr="0"/>
          <a:lstStyle>
            <a:lvl1pPr marL="0" marR="0" lvl="0" indent="0" algn="l" rtl="0">
              <a:lnSpc>
                <a:spcPct val="90000"/>
              </a:lnSpc>
              <a:spcBef>
                <a:spcPts val="0"/>
              </a:spcBef>
              <a:spcAft>
                <a:spcPts val="0"/>
              </a:spcAft>
              <a:buClr>
                <a:schemeClr val="dk1"/>
              </a:buClr>
              <a:buSzPct val="43181"/>
              <a:buFont typeface="Questrial"/>
              <a:buNone/>
              <a:defRPr sz="4400" b="0" i="0" u="none" strike="noStrike" cap="none">
                <a:solidFill>
                  <a:schemeClr val="dk1"/>
                </a:solidFill>
                <a:latin typeface="Arial"/>
                <a:ea typeface="Arial"/>
                <a:cs typeface="Arial"/>
                <a:sym typeface="Questrial"/>
              </a:defRPr>
            </a:lvl1pPr>
            <a:lvl2pPr lvl="1" indent="0" rtl="0">
              <a:spcBef>
                <a:spcPts val="0"/>
              </a:spcBef>
              <a:buSzPct val="100000"/>
              <a:buFont typeface="Arial"/>
              <a:buNone/>
              <a:defRPr sz="1900"/>
            </a:lvl2pPr>
            <a:lvl3pPr lvl="2" indent="0" rtl="0">
              <a:spcBef>
                <a:spcPts val="0"/>
              </a:spcBef>
              <a:buSzPct val="100000"/>
              <a:buFont typeface="Arial"/>
              <a:buNone/>
              <a:defRPr sz="1900"/>
            </a:lvl3pPr>
            <a:lvl4pPr lvl="3" indent="0" rtl="0">
              <a:spcBef>
                <a:spcPts val="0"/>
              </a:spcBef>
              <a:buSzPct val="100000"/>
              <a:buFont typeface="Arial"/>
              <a:buNone/>
              <a:defRPr sz="1900"/>
            </a:lvl4pPr>
            <a:lvl5pPr lvl="4" indent="0" rtl="0">
              <a:spcBef>
                <a:spcPts val="0"/>
              </a:spcBef>
              <a:buSzPct val="100000"/>
              <a:buFont typeface="Arial"/>
              <a:buNone/>
              <a:defRPr sz="1900"/>
            </a:lvl5pPr>
            <a:lvl6pPr lvl="5" indent="0" rtl="0">
              <a:spcBef>
                <a:spcPts val="0"/>
              </a:spcBef>
              <a:buSzPct val="100000"/>
              <a:buFont typeface="Arial"/>
              <a:buNone/>
              <a:defRPr sz="1900"/>
            </a:lvl6pPr>
            <a:lvl7pPr lvl="6" indent="0" rtl="0">
              <a:spcBef>
                <a:spcPts val="0"/>
              </a:spcBef>
              <a:buSzPct val="100000"/>
              <a:buFont typeface="Arial"/>
              <a:buNone/>
              <a:defRPr sz="1900"/>
            </a:lvl7pPr>
            <a:lvl8pPr lvl="7" indent="0" rtl="0">
              <a:spcBef>
                <a:spcPts val="0"/>
              </a:spcBef>
              <a:buSzPct val="100000"/>
              <a:buFont typeface="Arial"/>
              <a:buNone/>
              <a:defRPr sz="1900"/>
            </a:lvl8pPr>
            <a:lvl9pPr lvl="8" indent="0" rtl="0">
              <a:spcBef>
                <a:spcPts val="0"/>
              </a:spcBef>
              <a:buSzPct val="100000"/>
              <a:buFont typeface="Arial"/>
              <a:buNone/>
              <a:defRPr sz="1900"/>
            </a:lvl9pPr>
          </a:lstStyle>
          <a:p>
            <a:endParaRPr dirty="0"/>
          </a:p>
        </p:txBody>
      </p:sp>
      <p:sp>
        <p:nvSpPr>
          <p:cNvPr id="149" name="Shape 149"/>
          <p:cNvSpPr txBox="1">
            <a:spLocks noGrp="1"/>
          </p:cNvSpPr>
          <p:nvPr>
            <p:ph type="body" idx="1"/>
          </p:nvPr>
        </p:nvSpPr>
        <p:spPr>
          <a:xfrm rot="5400000">
            <a:off x="1799397" y="-596073"/>
            <a:ext cx="5811900" cy="7734300"/>
          </a:xfrm>
          <a:prstGeom prst="rect">
            <a:avLst/>
          </a:prstGeom>
          <a:noFill/>
          <a:ln>
            <a:noFill/>
          </a:ln>
        </p:spPr>
        <p:txBody>
          <a:bodyPr lIns="121900" tIns="121900" rIns="121900" bIns="121900" anchor="t" anchorCtr="0"/>
          <a:lstStyle>
            <a:lvl1pPr marL="241300" marR="0" lvl="0" indent="457200" algn="l" rtl="0">
              <a:lnSpc>
                <a:spcPct val="90000"/>
              </a:lnSpc>
              <a:spcBef>
                <a:spcPts val="11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Questrial"/>
              </a:defRPr>
            </a:lvl1pPr>
            <a:lvl2pPr marL="698500" marR="0" lvl="1" indent="3556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Questrial"/>
                <a:ea typeface="Questrial"/>
                <a:cs typeface="Questrial"/>
                <a:sym typeface="Questrial"/>
              </a:defRPr>
            </a:lvl2pPr>
            <a:lvl3pPr marL="1155700" marR="0" lvl="2" indent="2540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Questrial"/>
                <a:ea typeface="Questrial"/>
                <a:cs typeface="Questrial"/>
                <a:sym typeface="Questrial"/>
              </a:defRPr>
            </a:lvl3pPr>
            <a:lvl4pPr marL="1612900" marR="0" lvl="3"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4pPr>
            <a:lvl5pPr marL="2070100" marR="0" lvl="4"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5pPr>
            <a:lvl6pPr marL="2527300" marR="0" lvl="5"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6pPr>
            <a:lvl7pPr marL="2984500" marR="0" lvl="6"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7pPr>
            <a:lvl8pPr marL="3441700" marR="0" lvl="7"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8pPr>
            <a:lvl9pPr marL="3898900" marR="0" lvl="8" indent="203200" algn="l" rtl="0">
              <a:lnSpc>
                <a:spcPct val="90000"/>
              </a:lnSpc>
              <a:spcBef>
                <a:spcPts val="500"/>
              </a:spcBef>
              <a:spcAft>
                <a:spcPts val="0"/>
              </a:spcAft>
              <a:buClr>
                <a:schemeClr val="dk1"/>
              </a:buClr>
              <a:buSzPct val="100000"/>
              <a:buFont typeface="Arial"/>
              <a:buChar char="•"/>
              <a:defRPr sz="1900" b="0" i="0" u="none" strike="noStrike" cap="none">
                <a:solidFill>
                  <a:schemeClr val="dk1"/>
                </a:solidFill>
                <a:latin typeface="Questrial"/>
                <a:ea typeface="Questrial"/>
                <a:cs typeface="Questrial"/>
                <a:sym typeface="Questrial"/>
              </a:defRPr>
            </a:lvl9pPr>
          </a:lstStyle>
          <a:p>
            <a:endParaRPr dirty="0"/>
          </a:p>
        </p:txBody>
      </p:sp>
      <p:sp>
        <p:nvSpPr>
          <p:cNvPr id="150" name="Shape 150"/>
          <p:cNvSpPr txBox="1">
            <a:spLocks noGrp="1"/>
          </p:cNvSpPr>
          <p:nvPr>
            <p:ph type="dt" idx="10"/>
          </p:nvPr>
        </p:nvSpPr>
        <p:spPr>
          <a:xfrm>
            <a:off x="838200" y="6356349"/>
            <a:ext cx="27432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51" name="Shape 151"/>
          <p:cNvSpPr txBox="1">
            <a:spLocks noGrp="1"/>
          </p:cNvSpPr>
          <p:nvPr>
            <p:ph type="ftr" idx="11"/>
          </p:nvPr>
        </p:nvSpPr>
        <p:spPr>
          <a:xfrm>
            <a:off x="4038600" y="6356349"/>
            <a:ext cx="4114800" cy="365100"/>
          </a:xfrm>
          <a:prstGeom prst="rect">
            <a:avLst/>
          </a:prstGeom>
          <a:noFill/>
          <a:ln>
            <a:noFill/>
          </a:ln>
        </p:spPr>
        <p:txBody>
          <a:bodyPr lIns="121900" tIns="121900" rIns="121900" bIns="121900" anchor="t" anchorCtr="0"/>
          <a:lstStyle>
            <a:lvl1pPr marL="0" marR="0" lvl="0" indent="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Arial"/>
                <a:ea typeface="Arial"/>
                <a:cs typeface="Arial"/>
                <a:sym typeface="Questrial"/>
              </a:defRPr>
            </a:lvl1pPr>
            <a:lvl2pPr marL="457200" marR="0" lvl="1"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2pPr>
            <a:lvl3pPr marL="914400" marR="0" lvl="2"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3pPr>
            <a:lvl4pPr marL="1371600" marR="0" lvl="3"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4pPr>
            <a:lvl5pPr marL="1828800" marR="0" lvl="4"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5pPr>
            <a:lvl6pPr marL="2286000" marR="0" lvl="5"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6pPr>
            <a:lvl7pPr marL="2743200" marR="0" lvl="6"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7pPr>
            <a:lvl8pPr marL="3200400" marR="0" lvl="7"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8pPr>
            <a:lvl9pPr marL="3657600" marR="0" lvl="8" indent="-12700" algn="l" rtl="0">
              <a:lnSpc>
                <a:spcPct val="100000"/>
              </a:lnSpc>
              <a:spcBef>
                <a:spcPts val="0"/>
              </a:spcBef>
              <a:spcAft>
                <a:spcPts val="0"/>
              </a:spcAft>
              <a:buClr>
                <a:schemeClr val="dk1"/>
              </a:buClr>
              <a:buSzPct val="100000"/>
              <a:buFont typeface="Questrial"/>
              <a:buNone/>
              <a:defRPr sz="1900" b="0" i="0" u="none" strike="noStrike" cap="none">
                <a:solidFill>
                  <a:schemeClr val="dk1"/>
                </a:solidFill>
                <a:latin typeface="Questrial"/>
                <a:ea typeface="Questrial"/>
                <a:cs typeface="Questrial"/>
                <a:sym typeface="Questrial"/>
              </a:defRPr>
            </a:lvl9pPr>
          </a:lstStyle>
          <a:p>
            <a:endParaRPr lang="en-US" dirty="0"/>
          </a:p>
        </p:txBody>
      </p:sp>
      <p:sp>
        <p:nvSpPr>
          <p:cNvPr id="152" name="Shape 152"/>
          <p:cNvSpPr txBox="1">
            <a:spLocks noGrp="1"/>
          </p:cNvSpPr>
          <p:nvPr>
            <p:ph type="sldNum" idx="12"/>
          </p:nvPr>
        </p:nvSpPr>
        <p:spPr>
          <a:xfrm>
            <a:off x="8610600" y="6356349"/>
            <a:ext cx="2743200" cy="365100"/>
          </a:xfrm>
          <a:prstGeom prst="rect">
            <a:avLst/>
          </a:prstGeom>
          <a:noFill/>
          <a:ln>
            <a:noFill/>
          </a:ln>
        </p:spPr>
        <p:txBody>
          <a:bodyPr lIns="91400" tIns="45675" rIns="91400" bIns="45675" anchor="t" anchorCtr="0">
            <a:noAutofit/>
          </a:bodyPr>
          <a:lstStyle>
            <a:lvl1pPr>
              <a:defRPr>
                <a:latin typeface="Arial"/>
                <a:ea typeface="Arial"/>
                <a:cs typeface="Arial"/>
              </a:defRPr>
            </a:lvl1pPr>
          </a:lstStyle>
          <a:p>
            <a:pPr>
              <a:buClr>
                <a:schemeClr val="dk1"/>
              </a:buClr>
              <a:buSzPct val="25000"/>
              <a:buFont typeface="Questrial"/>
              <a:buNone/>
            </a:pPr>
            <a:fld id="{00000000-1234-1234-1234-123412341234}" type="slidenum">
              <a:rPr lang="en" sz="1900" smtClean="0">
                <a:solidFill>
                  <a:schemeClr val="dk1"/>
                </a:solidFill>
                <a:sym typeface="Questrial"/>
              </a:rPr>
              <a:pPr>
                <a:buClr>
                  <a:schemeClr val="dk1"/>
                </a:buClr>
                <a:buSzPct val="25000"/>
                <a:buFont typeface="Questrial"/>
                <a:buNone/>
              </a:pPr>
              <a:t>‹#›</a:t>
            </a:fld>
            <a:endParaRPr lang="en" sz="1900" dirty="0">
              <a:solidFill>
                <a:schemeClr val="dk1"/>
              </a:solidFill>
              <a:sym typeface="Quest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59"/>
        <p:cNvGrpSpPr/>
        <p:nvPr/>
      </p:nvGrpSpPr>
      <p:grpSpPr>
        <a:xfrm>
          <a:off x="0" y="0"/>
          <a:ext cx="0" cy="0"/>
          <a:chOff x="0" y="0"/>
          <a:chExt cx="0" cy="0"/>
        </a:xfrm>
      </p:grpSpPr>
      <p:sp>
        <p:nvSpPr>
          <p:cNvPr id="160" name="Shape 160"/>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61" name="Shape 161"/>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62" name="Shape 162"/>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
        <p:nvSpPr>
          <p:cNvPr id="163" name="Shape 163"/>
          <p:cNvSpPr/>
          <p:nvPr/>
        </p:nvSpPr>
        <p:spPr>
          <a:xfrm>
            <a:off x="0" y="6653892"/>
            <a:ext cx="12192000" cy="228600"/>
          </a:xfrm>
          <a:prstGeom prst="rect">
            <a:avLst/>
          </a:prstGeom>
          <a:solidFill>
            <a:srgbClr val="B01C2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dirty="0">
              <a:solidFill>
                <a:schemeClr val="lt1"/>
              </a:solidFill>
              <a:latin typeface="Arial"/>
              <a:ea typeface="Arial"/>
              <a:cs typeface="Arial"/>
              <a:sym typeface="Proxima Nov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31850" y="1709738"/>
            <a:ext cx="10515600" cy="28527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60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6" name="Shape 166"/>
          <p:cNvSpPr txBox="1">
            <a:spLocks noGrp="1"/>
          </p:cNvSpPr>
          <p:nvPr>
            <p:ph type="body" idx="1"/>
          </p:nvPr>
        </p:nvSpPr>
        <p:spPr>
          <a:xfrm>
            <a:off x="831850" y="4589462"/>
            <a:ext cx="10515600" cy="15003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Arial"/>
                <a:ea typeface="Arial"/>
                <a:cs typeface="Arial"/>
                <a:sym typeface="Proxima Nova"/>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Proxima Nova"/>
                <a:ea typeface="Proxima Nova"/>
                <a:cs typeface="Proxima Nova"/>
                <a:sym typeface="Proxima Nova"/>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Proxima Nova"/>
                <a:ea typeface="Proxima Nova"/>
                <a:cs typeface="Proxima Nova"/>
                <a:sym typeface="Proxima Nova"/>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Proxima Nova"/>
                <a:ea typeface="Proxima Nova"/>
                <a:cs typeface="Proxima Nova"/>
                <a:sym typeface="Proxima Nova"/>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Proxima Nova"/>
                <a:ea typeface="Proxima Nova"/>
                <a:cs typeface="Proxima Nova"/>
                <a:sym typeface="Proxima Nova"/>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Proxima Nova"/>
                <a:ea typeface="Proxima Nova"/>
                <a:cs typeface="Proxima Nova"/>
                <a:sym typeface="Proxima Nova"/>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Proxima Nova"/>
                <a:ea typeface="Proxima Nova"/>
                <a:cs typeface="Proxima Nova"/>
                <a:sym typeface="Proxima Nova"/>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Proxima Nova"/>
                <a:ea typeface="Proxima Nova"/>
                <a:cs typeface="Proxima Nova"/>
                <a:sym typeface="Proxima Nova"/>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Proxima Nova"/>
                <a:ea typeface="Proxima Nova"/>
                <a:cs typeface="Proxima Nova"/>
                <a:sym typeface="Proxima Nova"/>
              </a:defRPr>
            </a:lvl9pPr>
          </a:lstStyle>
          <a:p>
            <a:endParaRPr dirty="0"/>
          </a:p>
        </p:txBody>
      </p:sp>
      <p:sp>
        <p:nvSpPr>
          <p:cNvPr id="167" name="Shape 167"/>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68" name="Shape 168"/>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69" name="Shape 169"/>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2" name="Shape 172"/>
          <p:cNvSpPr txBox="1">
            <a:spLocks noGrp="1"/>
          </p:cNvSpPr>
          <p:nvPr>
            <p:ph type="body" idx="1"/>
          </p:nvPr>
        </p:nvSpPr>
        <p:spPr>
          <a:xfrm>
            <a:off x="838200" y="1825625"/>
            <a:ext cx="5181600" cy="43512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173" name="Shape 173"/>
          <p:cNvSpPr txBox="1">
            <a:spLocks noGrp="1"/>
          </p:cNvSpPr>
          <p:nvPr>
            <p:ph type="body" idx="2"/>
          </p:nvPr>
        </p:nvSpPr>
        <p:spPr>
          <a:xfrm>
            <a:off x="6172200" y="1825625"/>
            <a:ext cx="5181600" cy="43512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174" name="Shape 17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75" name="Shape 17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76" name="Shape 17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39787"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9" name="Shape 179"/>
          <p:cNvSpPr txBox="1">
            <a:spLocks noGrp="1"/>
          </p:cNvSpPr>
          <p:nvPr>
            <p:ph type="body" idx="1"/>
          </p:nvPr>
        </p:nvSpPr>
        <p:spPr>
          <a:xfrm>
            <a:off x="839787" y="1681163"/>
            <a:ext cx="5157900" cy="823800"/>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Arial"/>
                <a:ea typeface="Arial"/>
                <a:cs typeface="Arial"/>
                <a:sym typeface="Proxima Nova"/>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Proxima Nova"/>
                <a:ea typeface="Proxima Nova"/>
                <a:cs typeface="Proxima Nova"/>
                <a:sym typeface="Proxima Nova"/>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Proxima Nova"/>
                <a:ea typeface="Proxima Nova"/>
                <a:cs typeface="Proxima Nova"/>
                <a:sym typeface="Proxima Nova"/>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9pPr>
          </a:lstStyle>
          <a:p>
            <a:endParaRPr dirty="0"/>
          </a:p>
        </p:txBody>
      </p:sp>
      <p:sp>
        <p:nvSpPr>
          <p:cNvPr id="180" name="Shape 180"/>
          <p:cNvSpPr txBox="1">
            <a:spLocks noGrp="1"/>
          </p:cNvSpPr>
          <p:nvPr>
            <p:ph type="body" idx="2"/>
          </p:nvPr>
        </p:nvSpPr>
        <p:spPr>
          <a:xfrm>
            <a:off x="839787" y="2505075"/>
            <a:ext cx="5157900" cy="36846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181" name="Shape 181"/>
          <p:cNvSpPr txBox="1">
            <a:spLocks noGrp="1"/>
          </p:cNvSpPr>
          <p:nvPr>
            <p:ph type="body" idx="3"/>
          </p:nvPr>
        </p:nvSpPr>
        <p:spPr>
          <a:xfrm>
            <a:off x="6172200" y="1681163"/>
            <a:ext cx="5183100" cy="823800"/>
          </a:xfrm>
          <a:prstGeom prst="rect">
            <a:avLst/>
          </a:prstGeom>
          <a:noFill/>
          <a:ln>
            <a:noFill/>
          </a:ln>
        </p:spPr>
        <p:txBody>
          <a:bodyPr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Arial"/>
                <a:ea typeface="Arial"/>
                <a:cs typeface="Arial"/>
                <a:sym typeface="Proxima Nova"/>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Proxima Nova"/>
                <a:ea typeface="Proxima Nova"/>
                <a:cs typeface="Proxima Nova"/>
                <a:sym typeface="Proxima Nova"/>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Proxima Nova"/>
                <a:ea typeface="Proxima Nova"/>
                <a:cs typeface="Proxima Nova"/>
                <a:sym typeface="Proxima Nova"/>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Proxima Nova"/>
                <a:ea typeface="Proxima Nova"/>
                <a:cs typeface="Proxima Nova"/>
                <a:sym typeface="Proxima Nova"/>
              </a:defRPr>
            </a:lvl9pPr>
          </a:lstStyle>
          <a:p>
            <a:endParaRPr dirty="0"/>
          </a:p>
        </p:txBody>
      </p:sp>
      <p:sp>
        <p:nvSpPr>
          <p:cNvPr id="182" name="Shape 182"/>
          <p:cNvSpPr txBox="1">
            <a:spLocks noGrp="1"/>
          </p:cNvSpPr>
          <p:nvPr>
            <p:ph type="body" idx="4"/>
          </p:nvPr>
        </p:nvSpPr>
        <p:spPr>
          <a:xfrm>
            <a:off x="6172200" y="2505075"/>
            <a:ext cx="5183100" cy="36846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183" name="Shape 183"/>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84" name="Shape 184"/>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85" name="Shape 185"/>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8" name="Shape 18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89" name="Shape 18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90" name="Shape 19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93" name="Shape 193"/>
          <p:cNvSpPr txBox="1">
            <a:spLocks noGrp="1"/>
          </p:cNvSpPr>
          <p:nvPr>
            <p:ph type="body" idx="1"/>
          </p:nvPr>
        </p:nvSpPr>
        <p:spPr>
          <a:xfrm>
            <a:off x="5183187" y="987425"/>
            <a:ext cx="6172199" cy="4873500"/>
          </a:xfrm>
          <a:prstGeom prst="rect">
            <a:avLst/>
          </a:prstGeom>
          <a:noFill/>
          <a:ln>
            <a:noFill/>
          </a:ln>
        </p:spPr>
        <p:txBody>
          <a:bodyPr lIns="91425" tIns="91425" rIns="91425" bIns="91425" anchor="t" anchorCtr="0"/>
          <a:lstStyle>
            <a:lvl1pPr marL="228600" marR="0" lvl="0" indent="1778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Arial"/>
                <a:ea typeface="Arial"/>
                <a:cs typeface="Arial"/>
                <a:sym typeface="Proxima Nova"/>
              </a:defRPr>
            </a:lvl1pPr>
            <a:lvl2pPr marL="685800" marR="0" lvl="1" indent="1270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Proxima Nova"/>
                <a:ea typeface="Proxima Nova"/>
                <a:cs typeface="Proxima Nova"/>
                <a:sym typeface="Proxima Nova"/>
              </a:defRPr>
            </a:lvl2pPr>
            <a:lvl3pPr marL="11430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3pPr>
            <a:lvl4pPr marL="1600200" marR="0" lvl="3"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4pPr>
            <a:lvl5pPr marL="2057400" marR="0" lvl="4"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5pPr>
            <a:lvl6pPr marL="2514600" marR="0" lvl="5"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6pPr>
            <a:lvl7pPr marL="2971800" marR="0" lvl="6"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7pPr>
            <a:lvl8pPr marL="3429000" marR="0" lvl="7"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8pPr>
            <a:lvl9pPr marL="3886200" marR="0" lvl="8"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9pPr>
          </a:lstStyle>
          <a:p>
            <a:endParaRPr dirty="0"/>
          </a:p>
        </p:txBody>
      </p:sp>
      <p:sp>
        <p:nvSpPr>
          <p:cNvPr id="194" name="Shape 194"/>
          <p:cNvSpPr txBox="1">
            <a:spLocks noGrp="1"/>
          </p:cNvSpPr>
          <p:nvPr>
            <p:ph type="body" idx="2"/>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Arial"/>
                <a:ea typeface="Arial"/>
                <a:cs typeface="Arial"/>
                <a:sym typeface="Proxima Nova"/>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Proxima Nova"/>
                <a:ea typeface="Proxima Nova"/>
                <a:cs typeface="Proxima Nova"/>
                <a:sym typeface="Proxima Nova"/>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Proxima Nova"/>
                <a:ea typeface="Proxima Nova"/>
                <a:cs typeface="Proxima Nova"/>
                <a:sym typeface="Proxima Nova"/>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9pPr>
          </a:lstStyle>
          <a:p>
            <a:endParaRPr dirty="0"/>
          </a:p>
        </p:txBody>
      </p:sp>
      <p:sp>
        <p:nvSpPr>
          <p:cNvPr id="195" name="Shape 195"/>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96" name="Shape 196"/>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97" name="Shape 197"/>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839787" y="457200"/>
            <a:ext cx="3932100" cy="16002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1"/>
              </a:buClr>
              <a:buFont typeface="Arial"/>
              <a:buNone/>
              <a:defRPr sz="32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0" name="Shape 200"/>
          <p:cNvSpPr>
            <a:spLocks noGrp="1"/>
          </p:cNvSpPr>
          <p:nvPr>
            <p:ph type="pic" idx="2"/>
          </p:nvPr>
        </p:nvSpPr>
        <p:spPr>
          <a:xfrm>
            <a:off x="5183187" y="987425"/>
            <a:ext cx="6172199" cy="48735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Arial"/>
                <a:ea typeface="Arial"/>
                <a:cs typeface="Arial"/>
                <a:sym typeface="Proxima Nova"/>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Proxima Nova"/>
                <a:ea typeface="Proxima Nova"/>
                <a:cs typeface="Proxima Nova"/>
                <a:sym typeface="Proxima Nova"/>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Proxima Nova"/>
                <a:ea typeface="Proxima Nova"/>
                <a:cs typeface="Proxima Nova"/>
                <a:sym typeface="Proxima Nova"/>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Proxima Nova"/>
                <a:ea typeface="Proxima Nova"/>
                <a:cs typeface="Proxima Nova"/>
                <a:sym typeface="Proxima Nova"/>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Proxima Nova"/>
                <a:ea typeface="Proxima Nova"/>
                <a:cs typeface="Proxima Nova"/>
                <a:sym typeface="Proxima Nova"/>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Proxima Nova"/>
                <a:ea typeface="Proxima Nova"/>
                <a:cs typeface="Proxima Nova"/>
                <a:sym typeface="Proxima Nova"/>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Proxima Nova"/>
                <a:ea typeface="Proxima Nova"/>
                <a:cs typeface="Proxima Nova"/>
                <a:sym typeface="Proxima Nova"/>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Proxima Nova"/>
                <a:ea typeface="Proxima Nova"/>
                <a:cs typeface="Proxima Nova"/>
                <a:sym typeface="Proxima Nova"/>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Proxima Nova"/>
                <a:ea typeface="Proxima Nova"/>
                <a:cs typeface="Proxima Nova"/>
                <a:sym typeface="Proxima Nova"/>
              </a:defRPr>
            </a:lvl9pPr>
          </a:lstStyle>
          <a:p>
            <a:endParaRPr dirty="0"/>
          </a:p>
        </p:txBody>
      </p:sp>
      <p:sp>
        <p:nvSpPr>
          <p:cNvPr id="201" name="Shape 201"/>
          <p:cNvSpPr txBox="1">
            <a:spLocks noGrp="1"/>
          </p:cNvSpPr>
          <p:nvPr>
            <p:ph type="body" idx="1"/>
          </p:nvPr>
        </p:nvSpPr>
        <p:spPr>
          <a:xfrm>
            <a:off x="839787" y="2057400"/>
            <a:ext cx="3932100" cy="3811500"/>
          </a:xfrm>
          <a:prstGeom prst="rect">
            <a:avLst/>
          </a:prstGeom>
          <a:noFill/>
          <a:ln>
            <a:noFill/>
          </a:ln>
        </p:spPr>
        <p:txBody>
          <a:bodyPr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Arial"/>
                <a:ea typeface="Arial"/>
                <a:cs typeface="Arial"/>
                <a:sym typeface="Proxima Nova"/>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Proxima Nova"/>
                <a:ea typeface="Proxima Nova"/>
                <a:cs typeface="Proxima Nova"/>
                <a:sym typeface="Proxima Nova"/>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Proxima Nova"/>
                <a:ea typeface="Proxima Nova"/>
                <a:cs typeface="Proxima Nova"/>
                <a:sym typeface="Proxima Nova"/>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Proxima Nova"/>
                <a:ea typeface="Proxima Nova"/>
                <a:cs typeface="Proxima Nova"/>
                <a:sym typeface="Proxima Nova"/>
              </a:defRPr>
            </a:lvl9pPr>
          </a:lstStyle>
          <a:p>
            <a:endParaRPr dirty="0"/>
          </a:p>
        </p:txBody>
      </p:sp>
      <p:sp>
        <p:nvSpPr>
          <p:cNvPr id="202" name="Shape 202"/>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203" name="Shape 203"/>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204" name="Shape 204"/>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entury Gothic"/>
              <a:buNone/>
              <a:defRPr sz="6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entury Gothic"/>
                <a:ea typeface="Century Gothic"/>
                <a:cs typeface="Century Gothic"/>
                <a:sym typeface="Century Gothic"/>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25" name="Shape 25"/>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ftr" idx="11"/>
          </p:nvPr>
        </p:nvSpPr>
        <p:spPr>
          <a:xfrm>
            <a:off x="2984500" y="62801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7" name="Shape 207"/>
          <p:cNvSpPr txBox="1">
            <a:spLocks noGrp="1"/>
          </p:cNvSpPr>
          <p:nvPr>
            <p:ph type="body" idx="1"/>
          </p:nvPr>
        </p:nvSpPr>
        <p:spPr>
          <a:xfrm rot="5400000">
            <a:off x="3920399" y="-1256574"/>
            <a:ext cx="4351200" cy="105156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208" name="Shape 208"/>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209" name="Shape 209"/>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210" name="Shape 210"/>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rot="5400000">
            <a:off x="7133399" y="1956624"/>
            <a:ext cx="5811900" cy="26289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3" name="Shape 213"/>
          <p:cNvSpPr txBox="1">
            <a:spLocks noGrp="1"/>
          </p:cNvSpPr>
          <p:nvPr>
            <p:ph type="body" idx="1"/>
          </p:nvPr>
        </p:nvSpPr>
        <p:spPr>
          <a:xfrm rot="5400000">
            <a:off x="1799399" y="-596074"/>
            <a:ext cx="5811900" cy="77343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Arial"/>
                <a:ea typeface="Arial"/>
                <a:cs typeface="Arial"/>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214" name="Shape 214"/>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215" name="Shape 215"/>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216" name="Shape 216"/>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60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 name="Shape 30"/>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entury Gothic"/>
                <a:ea typeface="Century Gothic"/>
                <a:cs typeface="Century Gothic"/>
                <a:sym typeface="Century Gothic"/>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entury Gothic"/>
                <a:ea typeface="Century Gothic"/>
                <a:cs typeface="Century Gothic"/>
                <a:sym typeface="Century Gothic"/>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entury Gothic"/>
                <a:ea typeface="Century Gothic"/>
                <a:cs typeface="Century Gothic"/>
                <a:sym typeface="Century Gothic"/>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entury Gothic"/>
                <a:ea typeface="Century Gothic"/>
                <a:cs typeface="Century Gothic"/>
                <a:sym typeface="Century Gothic"/>
              </a:defRPr>
            </a:lvl9pPr>
          </a:lstStyle>
          <a:p>
            <a:endParaRPr/>
          </a:p>
        </p:txBody>
      </p:sp>
      <p:sp>
        <p:nvSpPr>
          <p:cNvPr id="31" name="Shape 31"/>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Shape 32"/>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5"/>
            <a:ext cx="10515599" cy="1325562"/>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7" name="Shape 37"/>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8" name="Shape 38"/>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Shape 39"/>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9787" y="365125"/>
            <a:ext cx="10515599" cy="1325562"/>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4" name="Shape 44"/>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5" name="Shape 45"/>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838200" y="365125"/>
            <a:ext cx="10515599" cy="1325562"/>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entury Gothic"/>
              <a:buNone/>
              <a:defRPr sz="44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Shape 53"/>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4" name="Shape 54"/>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entury Gothic"/>
                <a:ea typeface="Century Gothic"/>
                <a:cs typeface="Century Gothic"/>
                <a:sym typeface="Century Gothic"/>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entury Gothic"/>
                <a:ea typeface="Century Gothic"/>
                <a:cs typeface="Century Gothic"/>
                <a:sym typeface="Century Gothic"/>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entury Gothic"/>
                <a:ea typeface="Century Gothic"/>
                <a:cs typeface="Century Gothic"/>
                <a:sym typeface="Century Gothic"/>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Shape 60"/>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entury Gothic"/>
              <a:buNone/>
              <a:defRPr sz="3200" b="0" i="0" u="none" strike="noStrike" cap="none">
                <a:solidFill>
                  <a:schemeClr val="dk1"/>
                </a:solidFill>
                <a:latin typeface="Century Gothic"/>
                <a:ea typeface="Century Gothic"/>
                <a:cs typeface="Century Gothic"/>
                <a:sym typeface="Century Gothic"/>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4" name="Shape 64"/>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entury Gothic"/>
                <a:ea typeface="Century Gothic"/>
                <a:cs typeface="Century Gothic"/>
                <a:sym typeface="Century Gothic"/>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entury Gothic"/>
                <a:ea typeface="Century Gothic"/>
                <a:cs typeface="Century Gothic"/>
                <a:sym typeface="Century Gothic"/>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entury Gothic"/>
                <a:ea typeface="Century Gothic"/>
                <a:cs typeface="Century Gothic"/>
                <a:sym typeface="Century Gothic"/>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txBox="1">
            <a:spLocks noGrp="1"/>
          </p:cNvSpPr>
          <p:nvPr>
            <p:ph type="dt" idx="10"/>
          </p:nvPr>
        </p:nvSpPr>
        <p:spPr>
          <a:xfrm>
            <a:off x="838200" y="6356350"/>
            <a:ext cx="2743199"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Shape 67"/>
          <p:cNvSpPr txBox="1">
            <a:spLocks noGrp="1"/>
          </p:cNvSpPr>
          <p:nvPr>
            <p:ph type="ftr" idx="11"/>
          </p:nvPr>
        </p:nvSpPr>
        <p:spPr>
          <a:xfrm>
            <a:off x="4038600" y="6356350"/>
            <a:ext cx="41148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8" name="Shape 68"/>
          <p:cNvSpPr txBox="1">
            <a:spLocks noGrp="1"/>
          </p:cNvSpPr>
          <p:nvPr>
            <p:ph type="sldNum" idx="12"/>
          </p:nvPr>
        </p:nvSpPr>
        <p:spPr>
          <a:xfrm>
            <a:off x="8610600" y="6356350"/>
            <a:ext cx="2743199"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entury Gothic"/>
              <a:buNone/>
            </a:pPr>
            <a:fld id="{00000000-1234-1234-1234-123412341234}" type="slidenum">
              <a:rPr lang="en" sz="1800" b="0" i="0" u="none" strike="noStrike" cap="none">
                <a:solidFill>
                  <a:srgbClr val="000000"/>
                </a:solidFill>
                <a:latin typeface="Century Gothic"/>
                <a:ea typeface="Century Gothic"/>
                <a:cs typeface="Century Gothic"/>
                <a:sym typeface="Century Gothic"/>
              </a:rPr>
              <a:t>‹#›</a:t>
            </a:fld>
            <a:endParaRPr lang="en" sz="1800" b="0" i="0" u="none" strike="noStrike" cap="none">
              <a:solidFill>
                <a:srgbClr val="000000"/>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6400800"/>
            <a:ext cx="12188951" cy="457200"/>
          </a:xfrm>
          <a:prstGeom prst="rect">
            <a:avLst/>
          </a:prstGeom>
          <a:solidFill>
            <a:srgbClr val="B01C2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entury Gothic"/>
              <a:ea typeface="Century Gothic"/>
              <a:cs typeface="Century Gothic"/>
              <a:sym typeface="Century Gothic"/>
            </a:endParaRPr>
          </a:p>
        </p:txBody>
      </p:sp>
      <p:pic>
        <p:nvPicPr>
          <p:cNvPr id="11" name="Shape 11"/>
          <p:cNvPicPr preferRelativeResize="0"/>
          <p:nvPr/>
        </p:nvPicPr>
        <p:blipFill rotWithShape="1">
          <a:blip r:embed="rId13">
            <a:alphaModFix/>
          </a:blip>
          <a:srcRect/>
          <a:stretch/>
        </p:blipFill>
        <p:spPr>
          <a:xfrm>
            <a:off x="10658329" y="6400800"/>
            <a:ext cx="141937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Shape 82"/>
          <p:cNvSpPr/>
          <p:nvPr/>
        </p:nvSpPr>
        <p:spPr>
          <a:xfrm>
            <a:off x="0" y="6400800"/>
            <a:ext cx="12189300" cy="457200"/>
          </a:xfrm>
          <a:prstGeom prst="rect">
            <a:avLst/>
          </a:prstGeom>
          <a:solidFill>
            <a:srgbClr val="B01C2E"/>
          </a:solidFill>
          <a:ln>
            <a:noFill/>
          </a:ln>
        </p:spPr>
        <p:txBody>
          <a:bodyPr lIns="91400" tIns="45675" rIns="91400" bIns="45675" anchor="ctr" anchorCtr="0">
            <a:noAutofit/>
          </a:bodyPr>
          <a:lstStyle/>
          <a:p>
            <a:pPr marL="0" marR="0" lvl="0" indent="0" algn="ctr" rtl="0">
              <a:lnSpc>
                <a:spcPct val="100000"/>
              </a:lnSpc>
              <a:spcBef>
                <a:spcPts val="0"/>
              </a:spcBef>
              <a:spcAft>
                <a:spcPts val="0"/>
              </a:spcAft>
              <a:buClr>
                <a:srgbClr val="000000"/>
              </a:buClr>
              <a:buFont typeface="Arial"/>
              <a:buNone/>
            </a:pPr>
            <a:endParaRPr sz="1900" b="0" i="0" u="none" strike="noStrike" cap="none" dirty="0">
              <a:solidFill>
                <a:schemeClr val="lt1"/>
              </a:solidFill>
              <a:latin typeface="Arial"/>
              <a:ea typeface="Arial"/>
              <a:cs typeface="Arial"/>
              <a:sym typeface="Questrial"/>
            </a:endParaRPr>
          </a:p>
        </p:txBody>
      </p:sp>
      <p:pic>
        <p:nvPicPr>
          <p:cNvPr id="83" name="Shape 83"/>
          <p:cNvPicPr preferRelativeResize="0"/>
          <p:nvPr/>
        </p:nvPicPr>
        <p:blipFill rotWithShape="1">
          <a:blip r:embed="rId13">
            <a:alphaModFix/>
          </a:blip>
          <a:srcRect/>
          <a:stretch/>
        </p:blipFill>
        <p:spPr>
          <a:xfrm>
            <a:off x="10658328" y="6400800"/>
            <a:ext cx="1419300"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838200" y="365125"/>
            <a:ext cx="10515600" cy="1325700"/>
          </a:xfrm>
          <a:prstGeom prst="rect">
            <a:avLst/>
          </a:prstGeom>
          <a:noFill/>
          <a:ln>
            <a:noFill/>
          </a:ln>
        </p:spPr>
        <p:txBody>
          <a:bodyPr lIns="91425" tIns="91425" rIns="91425" bIns="91425" anchor="ctr" anchorCtr="0"/>
          <a:lstStyle>
            <a:lvl1pPr marL="0" marR="0" lvl="0" indent="0" algn="l" rtl="0">
              <a:lnSpc>
                <a:spcPct val="90000"/>
              </a:lnSpc>
              <a:spcBef>
                <a:spcPts val="0"/>
              </a:spcBef>
              <a:spcAft>
                <a:spcPts val="0"/>
              </a:spcAft>
              <a:buClr>
                <a:schemeClr val="dk1"/>
              </a:buClr>
              <a:buFont typeface="Arial"/>
              <a:buNone/>
              <a:defRPr sz="4400" b="0" i="0" u="none" strike="noStrike" cap="none">
                <a:solidFill>
                  <a:schemeClr val="dk1"/>
                </a:solidFill>
                <a:latin typeface="Arial"/>
                <a:ea typeface="Arial"/>
                <a:cs typeface="Arial"/>
                <a:sym typeface="Aria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5" name="Shape 155"/>
          <p:cNvSpPr txBox="1">
            <a:spLocks noGrp="1"/>
          </p:cNvSpPr>
          <p:nvPr>
            <p:ph type="body" idx="1"/>
          </p:nvPr>
        </p:nvSpPr>
        <p:spPr>
          <a:xfrm>
            <a:off x="838200" y="1825625"/>
            <a:ext cx="10515600" cy="4351200"/>
          </a:xfrm>
          <a:prstGeom prst="rect">
            <a:avLst/>
          </a:prstGeom>
          <a:noFill/>
          <a:ln>
            <a:noFill/>
          </a:ln>
        </p:spPr>
        <p:txBody>
          <a:bodyPr lIns="91425" tIns="91425" rIns="91425" bIns="91425" anchor="t" anchorCtr="0"/>
          <a:lstStyle>
            <a:lvl1pPr marL="228600" marR="0" lvl="0" indent="1270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Proxima Nova"/>
                <a:ea typeface="Proxima Nova"/>
                <a:cs typeface="Proxima Nova"/>
                <a:sym typeface="Proxima Nova"/>
              </a:defRPr>
            </a:lvl1pPr>
            <a:lvl2pPr marL="6858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Proxima Nova"/>
                <a:ea typeface="Proxima Nova"/>
                <a:cs typeface="Proxima Nova"/>
                <a:sym typeface="Proxima Nova"/>
              </a:defRPr>
            </a:lvl2pPr>
            <a:lvl3pPr marL="1143000" marR="0" lvl="2" indent="254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Proxima Nova"/>
                <a:ea typeface="Proxima Nova"/>
                <a:cs typeface="Proxima Nova"/>
                <a:sym typeface="Proxima Nova"/>
              </a:defRPr>
            </a:lvl3pPr>
            <a:lvl4pPr marL="1600200" marR="0" lvl="3"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4pPr>
            <a:lvl5pPr marL="2057400" marR="0" lvl="4"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5pPr>
            <a:lvl6pPr marL="2514600" marR="0" lvl="5"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6pPr>
            <a:lvl7pPr marL="2971800" marR="0" lvl="6"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7pPr>
            <a:lvl8pPr marL="3429000" marR="0" lvl="7"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8pPr>
            <a:lvl9pPr marL="3886200" marR="0" lvl="8" indent="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Proxima Nova"/>
                <a:ea typeface="Proxima Nova"/>
                <a:cs typeface="Proxima Nova"/>
                <a:sym typeface="Proxima Nova"/>
              </a:defRPr>
            </a:lvl9pPr>
          </a:lstStyle>
          <a:p>
            <a:endParaRPr dirty="0"/>
          </a:p>
        </p:txBody>
      </p:sp>
      <p:sp>
        <p:nvSpPr>
          <p:cNvPr id="156" name="Shape 156"/>
          <p:cNvSpPr txBox="1">
            <a:spLocks noGrp="1"/>
          </p:cNvSpPr>
          <p:nvPr>
            <p:ph type="dt" idx="10"/>
          </p:nvPr>
        </p:nvSpPr>
        <p:spPr>
          <a:xfrm>
            <a:off x="838200" y="6356350"/>
            <a:ext cx="27432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57" name="Shape 157"/>
          <p:cNvSpPr txBox="1">
            <a:spLocks noGrp="1"/>
          </p:cNvSpPr>
          <p:nvPr>
            <p:ph type="ftr" idx="11"/>
          </p:nvPr>
        </p:nvSpPr>
        <p:spPr>
          <a:xfrm>
            <a:off x="4038600" y="6356350"/>
            <a:ext cx="4114800" cy="3651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Proxima Nova"/>
              <a:buNone/>
              <a:defRPr sz="1200" b="0" i="0" u="none" strike="noStrike" cap="none">
                <a:solidFill>
                  <a:srgbClr val="888888"/>
                </a:solidFill>
                <a:latin typeface="Arial"/>
                <a:ea typeface="Arial"/>
                <a:cs typeface="Arial"/>
                <a:sym typeface="Proxima Nova"/>
              </a:defRPr>
            </a:lvl1pPr>
            <a:lvl2pPr marL="457200" marR="0" lvl="1"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2pPr>
            <a:lvl3pPr marL="914400" marR="0" lvl="2"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3pPr>
            <a:lvl4pPr marL="1371600" marR="0" lvl="3"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4pPr>
            <a:lvl5pPr marL="1828800" marR="0" lvl="4"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5pPr>
            <a:lvl6pPr marL="2286000" marR="0" lvl="5"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6pPr>
            <a:lvl7pPr marL="2743200" marR="0" lvl="6"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7pPr>
            <a:lvl8pPr marL="3200400" marR="0" lvl="7"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8pPr>
            <a:lvl9pPr marL="3657600" marR="0" lvl="8" indent="0" algn="l" rtl="0">
              <a:lnSpc>
                <a:spcPct val="100000"/>
              </a:lnSpc>
              <a:spcBef>
                <a:spcPts val="0"/>
              </a:spcBef>
              <a:spcAft>
                <a:spcPts val="0"/>
              </a:spcAft>
              <a:buClr>
                <a:schemeClr val="dk1"/>
              </a:buClr>
              <a:buFont typeface="Proxima Nova"/>
              <a:buNone/>
              <a:defRPr sz="1800" b="0" i="0" u="none" strike="noStrike" cap="none">
                <a:solidFill>
                  <a:schemeClr val="dk1"/>
                </a:solidFill>
                <a:latin typeface="Proxima Nova"/>
                <a:ea typeface="Proxima Nova"/>
                <a:cs typeface="Proxima Nova"/>
                <a:sym typeface="Proxima Nova"/>
              </a:defRPr>
            </a:lvl9pPr>
          </a:lstStyle>
          <a:p>
            <a:endParaRPr lang="en-US" dirty="0"/>
          </a:p>
        </p:txBody>
      </p:sp>
      <p:sp>
        <p:nvSpPr>
          <p:cNvPr id="158" name="Shape 158"/>
          <p:cNvSpPr txBox="1">
            <a:spLocks noGrp="1"/>
          </p:cNvSpPr>
          <p:nvPr>
            <p:ph type="sldNum" idx="12"/>
          </p:nvPr>
        </p:nvSpPr>
        <p:spPr>
          <a:xfrm>
            <a:off x="8610600" y="6356350"/>
            <a:ext cx="2743200" cy="365100"/>
          </a:xfrm>
          <a:prstGeom prst="rect">
            <a:avLst/>
          </a:prstGeom>
          <a:noFill/>
          <a:ln>
            <a:noFill/>
          </a:ln>
        </p:spPr>
        <p:txBody>
          <a:bodyPr lIns="91425" tIns="45700" rIns="91425" bIns="45700" anchor="ctr" anchorCtr="0">
            <a:noAutofit/>
          </a:bodyPr>
          <a:lstStyle>
            <a:lvl1pPr>
              <a:defRPr>
                <a:latin typeface="Arial"/>
                <a:ea typeface="Arial"/>
                <a:cs typeface="Arial"/>
              </a:defRPr>
            </a:lvl1pPr>
          </a:lstStyle>
          <a:p>
            <a:pPr algn="r">
              <a:buClr>
                <a:srgbClr val="888888"/>
              </a:buClr>
              <a:buSzPct val="25000"/>
              <a:buFont typeface="Proxima Nova"/>
              <a:buNone/>
            </a:pPr>
            <a:fld id="{00000000-1234-1234-1234-123412341234}" type="slidenum">
              <a:rPr lang="en" sz="1200" smtClean="0">
                <a:solidFill>
                  <a:srgbClr val="888888"/>
                </a:solidFill>
                <a:sym typeface="Proxima Nova"/>
              </a:rPr>
              <a:pPr algn="r">
                <a:buClr>
                  <a:srgbClr val="888888"/>
                </a:buClr>
                <a:buSzPct val="25000"/>
                <a:buFont typeface="Proxima Nova"/>
                <a:buNone/>
              </a:pPr>
              <a:t>‹#›</a:t>
            </a:fld>
            <a:endParaRPr lang="en" sz="1200" dirty="0">
              <a:solidFill>
                <a:srgbClr val="888888"/>
              </a:solidFill>
              <a:sym typeface="Proxima Nova"/>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a/connect2compete.org/file/d/0B5xT0Xa6q73SYnVRRGxfVGgtelU/view?usp=sharing" TargetMode="External"/><Relationship Id="rId4" Type="http://schemas.openxmlformats.org/officeDocument/2006/relationships/hyperlink" Target="https://docs.google.com/a/connect2compete.org/document/d/1QvDqkXUHyRzUAsGWVIjoKaFqmh1bGbwxK4odR6NBdNA/edit?usp=sharing" TargetMode="External"/><Relationship Id="rId5" Type="http://schemas.openxmlformats.org/officeDocument/2006/relationships/hyperlink" Target="https://drive.google.com/a/connect2compete.org/file/d/0B5xT0Xa6q73SSTlBcTBnZmVLQlk/view?usp=sharing" TargetMode="External"/><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everyoneon.org/decs" TargetMode="External"/><Relationship Id="rId4" Type="http://schemas.openxmlformats.org/officeDocument/2006/relationships/image" Target="../media/image32.png"/><Relationship Id="rId1" Type="http://schemas.openxmlformats.org/officeDocument/2006/relationships/slideLayout" Target="../slideLayouts/slideLayout2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everyoneon.org/miami" TargetMode="External"/><Relationship Id="rId4" Type="http://schemas.openxmlformats.org/officeDocument/2006/relationships/hyperlink" Target="http://www.everyoneon.org/portal"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Shape 221"/>
          <p:cNvSpPr/>
          <p:nvPr/>
        </p:nvSpPr>
        <p:spPr>
          <a:xfrm>
            <a:off x="0" y="6295646"/>
            <a:ext cx="12192000" cy="562353"/>
          </a:xfrm>
          <a:prstGeom prst="rect">
            <a:avLst/>
          </a:prstGeom>
          <a:solidFill>
            <a:schemeClr val="accent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entury Gothic"/>
              <a:ea typeface="Century Gothic"/>
              <a:cs typeface="Century Gothic"/>
              <a:sym typeface="Century Gothic"/>
            </a:endParaRPr>
          </a:p>
        </p:txBody>
      </p:sp>
      <p:pic>
        <p:nvPicPr>
          <p:cNvPr id="222" name="Shape 222"/>
          <p:cNvPicPr preferRelativeResize="0"/>
          <p:nvPr/>
        </p:nvPicPr>
        <p:blipFill rotWithShape="1">
          <a:blip r:embed="rId4">
            <a:alphaModFix/>
          </a:blip>
          <a:srcRect/>
          <a:stretch/>
        </p:blipFill>
        <p:spPr>
          <a:xfrm>
            <a:off x="7093026" y="330658"/>
            <a:ext cx="4750500" cy="1439099"/>
          </a:xfrm>
          <a:prstGeom prst="rect">
            <a:avLst/>
          </a:prstGeom>
          <a:noFill/>
          <a:ln>
            <a:noFill/>
          </a:ln>
        </p:spPr>
      </p:pic>
      <p:sp>
        <p:nvSpPr>
          <p:cNvPr id="223" name="Shape 223"/>
          <p:cNvSpPr txBox="1"/>
          <p:nvPr/>
        </p:nvSpPr>
        <p:spPr>
          <a:xfrm>
            <a:off x="2237803" y="3567571"/>
            <a:ext cx="184666" cy="36933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Century Gothic"/>
              <a:ea typeface="Century Gothic"/>
              <a:cs typeface="Century Gothic"/>
              <a:sym typeface="Century Gothic"/>
            </a:endParaRPr>
          </a:p>
        </p:txBody>
      </p:sp>
      <p:sp>
        <p:nvSpPr>
          <p:cNvPr id="224" name="Shape 224"/>
          <p:cNvSpPr txBox="1"/>
          <p:nvPr/>
        </p:nvSpPr>
        <p:spPr>
          <a:xfrm>
            <a:off x="434772" y="5089910"/>
            <a:ext cx="9504300" cy="708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Proxima Nova"/>
              <a:buNone/>
            </a:pPr>
            <a:r>
              <a:rPr lang="en" sz="4000" b="1" i="0" u="none" strike="noStrike" cap="none" dirty="0">
                <a:solidFill>
                  <a:schemeClr val="lt1"/>
                </a:solidFill>
                <a:sym typeface="Questrial"/>
              </a:rPr>
              <a:t>Closing The Digital Divide in Our Time</a:t>
            </a:r>
          </a:p>
        </p:txBody>
      </p:sp>
      <p:cxnSp>
        <p:nvCxnSpPr>
          <p:cNvPr id="225" name="Shape 225"/>
          <p:cNvCxnSpPr/>
          <p:nvPr/>
        </p:nvCxnSpPr>
        <p:spPr>
          <a:xfrm>
            <a:off x="564491" y="5786698"/>
            <a:ext cx="10705200" cy="20100"/>
          </a:xfrm>
          <a:prstGeom prst="straightConnector1">
            <a:avLst/>
          </a:prstGeom>
          <a:noFill/>
          <a:ln w="28575" cap="flat" cmpd="sng">
            <a:solidFill>
              <a:srgbClr val="595959"/>
            </a:solidFill>
            <a:prstDash val="solid"/>
            <a:miter/>
            <a:headEnd type="none" w="med" len="med"/>
            <a:tailEnd type="none" w="med" len="med"/>
          </a:ln>
        </p:spPr>
      </p:cxnSp>
      <p:sp>
        <p:nvSpPr>
          <p:cNvPr id="226" name="Shape 226"/>
          <p:cNvSpPr txBox="1"/>
          <p:nvPr/>
        </p:nvSpPr>
        <p:spPr>
          <a:xfrm>
            <a:off x="604812" y="4454423"/>
            <a:ext cx="184666" cy="58477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3200" b="0" i="0" u="none" strike="noStrike" cap="none">
              <a:solidFill>
                <a:srgbClr val="FFFFFF"/>
              </a:solidFill>
              <a:latin typeface="Century Gothic"/>
              <a:ea typeface="Century Gothic"/>
              <a:cs typeface="Century Gothic"/>
              <a:sym typeface="Century Gothic"/>
            </a:endParaRPr>
          </a:p>
        </p:txBody>
      </p:sp>
      <p:sp>
        <p:nvSpPr>
          <p:cNvPr id="227" name="Shape 227"/>
          <p:cNvSpPr txBox="1"/>
          <p:nvPr/>
        </p:nvSpPr>
        <p:spPr>
          <a:xfrm>
            <a:off x="10801528" y="6393526"/>
            <a:ext cx="1207982" cy="33855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FFFF"/>
              </a:buClr>
              <a:buSzPct val="25000"/>
              <a:buFont typeface="Century Gothic"/>
              <a:buNone/>
            </a:pPr>
            <a:r>
              <a:rPr lang="en" sz="1600">
                <a:solidFill>
                  <a:srgbClr val="FFFFFF"/>
                </a:solidFill>
                <a:latin typeface="Century Gothic"/>
                <a:ea typeface="Century Gothic"/>
                <a:cs typeface="Century Gothic"/>
                <a:sym typeface="Century Gothic"/>
              </a:rPr>
              <a:t>5.16</a:t>
            </a:r>
            <a:r>
              <a:rPr lang="en" sz="1600" b="0" i="0" u="none" strike="noStrike" cap="none">
                <a:solidFill>
                  <a:srgbClr val="FFFFFF"/>
                </a:solidFill>
                <a:latin typeface="Century Gothic"/>
                <a:ea typeface="Century Gothic"/>
                <a:cs typeface="Century Gothic"/>
                <a:sym typeface="Century Gothic"/>
              </a:rPr>
              <a:t>.2017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Shape 333"/>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OFFER LOCATOR TOOL</a:t>
            </a:r>
          </a:p>
        </p:txBody>
      </p:sp>
      <p:sp>
        <p:nvSpPr>
          <p:cNvPr id="334" name="Shape 334"/>
          <p:cNvSpPr txBox="1"/>
          <p:nvPr/>
        </p:nvSpPr>
        <p:spPr>
          <a:xfrm>
            <a:off x="488558" y="914663"/>
            <a:ext cx="4155419" cy="495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800" b="1" i="0" u="none" strike="noStrike" cap="none" dirty="0">
                <a:solidFill>
                  <a:srgbClr val="003896"/>
                </a:solidFill>
                <a:sym typeface="Questrial"/>
              </a:rPr>
              <a:t>STEP 2: </a:t>
            </a:r>
            <a:r>
              <a:rPr lang="en" sz="1800" i="0" u="none" strike="noStrike" cap="none" dirty="0">
                <a:solidFill>
                  <a:schemeClr val="dk1"/>
                </a:solidFill>
                <a:sym typeface="Questrial"/>
              </a:rPr>
              <a:t>Answer Eligibility Questions</a:t>
            </a:r>
          </a:p>
        </p:txBody>
      </p:sp>
      <p:pic>
        <p:nvPicPr>
          <p:cNvPr id="335" name="Shape 335" descr="Screen Shot 2016-10-24 at 12.15.59 PM.png"/>
          <p:cNvPicPr preferRelativeResize="0"/>
          <p:nvPr/>
        </p:nvPicPr>
        <p:blipFill rotWithShape="1">
          <a:blip r:embed="rId3">
            <a:alphaModFix/>
          </a:blip>
          <a:srcRect t="13798" b="9759"/>
          <a:stretch/>
        </p:blipFill>
        <p:spPr>
          <a:xfrm>
            <a:off x="971124" y="1565963"/>
            <a:ext cx="9910476" cy="4734804"/>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OFFER LOCATOR TOOL</a:t>
            </a:r>
          </a:p>
        </p:txBody>
      </p:sp>
      <p:sp>
        <p:nvSpPr>
          <p:cNvPr id="341" name="Shape 341"/>
          <p:cNvSpPr txBox="1"/>
          <p:nvPr/>
        </p:nvSpPr>
        <p:spPr>
          <a:xfrm>
            <a:off x="488558" y="914663"/>
            <a:ext cx="5512507" cy="495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800" b="1" i="0" u="none" strike="noStrike" cap="none" dirty="0">
                <a:solidFill>
                  <a:srgbClr val="003896"/>
                </a:solidFill>
                <a:sym typeface="Questrial"/>
              </a:rPr>
              <a:t>STEP 3: </a:t>
            </a:r>
            <a:r>
              <a:rPr lang="en" sz="1800" i="0" u="none" strike="noStrike" cap="none" dirty="0">
                <a:solidFill>
                  <a:schemeClr val="dk1"/>
                </a:solidFill>
                <a:sym typeface="Questrial"/>
              </a:rPr>
              <a:t>View Offers &amp; Resources</a:t>
            </a:r>
          </a:p>
        </p:txBody>
      </p:sp>
      <p:pic>
        <p:nvPicPr>
          <p:cNvPr id="342" name="Shape 342" descr="Screen Shot 2016-10-24 at 12.16.43 PM.png"/>
          <p:cNvPicPr preferRelativeResize="0"/>
          <p:nvPr/>
        </p:nvPicPr>
        <p:blipFill rotWithShape="1">
          <a:blip r:embed="rId3">
            <a:alphaModFix/>
          </a:blip>
          <a:srcRect t="15251" b="5765"/>
          <a:stretch/>
        </p:blipFill>
        <p:spPr>
          <a:xfrm>
            <a:off x="1182782" y="1487120"/>
            <a:ext cx="9826900" cy="4851002"/>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OFFER LOCATOR TOOL</a:t>
            </a:r>
          </a:p>
        </p:txBody>
      </p:sp>
      <p:sp>
        <p:nvSpPr>
          <p:cNvPr id="348" name="Shape 348"/>
          <p:cNvSpPr txBox="1"/>
          <p:nvPr/>
        </p:nvSpPr>
        <p:spPr>
          <a:xfrm>
            <a:off x="488558" y="914663"/>
            <a:ext cx="6284429" cy="495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800" b="1" i="0" u="none" strike="noStrike" cap="none" dirty="0">
                <a:solidFill>
                  <a:srgbClr val="003896"/>
                </a:solidFill>
                <a:sym typeface="Questrial"/>
              </a:rPr>
              <a:t>STEP 3: </a:t>
            </a:r>
            <a:r>
              <a:rPr lang="en" sz="1800" i="0" u="none" strike="noStrike" cap="none" dirty="0">
                <a:solidFill>
                  <a:schemeClr val="dk1"/>
                </a:solidFill>
                <a:sym typeface="Questrial"/>
              </a:rPr>
              <a:t>View Offers &amp; Resources</a:t>
            </a:r>
          </a:p>
        </p:txBody>
      </p:sp>
      <p:pic>
        <p:nvPicPr>
          <p:cNvPr id="349" name="Shape 349" descr="Screen Shot 2016-10-24 at 12.16.55 PM.png"/>
          <p:cNvPicPr preferRelativeResize="0"/>
          <p:nvPr/>
        </p:nvPicPr>
        <p:blipFill rotWithShape="1">
          <a:blip r:embed="rId3">
            <a:alphaModFix/>
          </a:blip>
          <a:srcRect t="13799" b="5582"/>
          <a:stretch/>
        </p:blipFill>
        <p:spPr>
          <a:xfrm>
            <a:off x="1108078" y="1482090"/>
            <a:ext cx="9785972" cy="4930744"/>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53"/>
        <p:cNvGrpSpPr/>
        <p:nvPr/>
      </p:nvGrpSpPr>
      <p:grpSpPr>
        <a:xfrm>
          <a:off x="0" y="0"/>
          <a:ext cx="0" cy="0"/>
          <a:chOff x="0" y="0"/>
          <a:chExt cx="0" cy="0"/>
        </a:xfrm>
      </p:grpSpPr>
      <p:sp>
        <p:nvSpPr>
          <p:cNvPr id="354" name="Shape 354"/>
          <p:cNvSpPr txBox="1"/>
          <p:nvPr/>
        </p:nvSpPr>
        <p:spPr>
          <a:xfrm>
            <a:off x="1320800" y="4470400"/>
            <a:ext cx="9825000" cy="882900"/>
          </a:xfrm>
          <a:prstGeom prst="rect">
            <a:avLst/>
          </a:prstGeom>
          <a:noFill/>
          <a:ln>
            <a:noFill/>
          </a:ln>
        </p:spPr>
        <p:txBody>
          <a:bodyPr lIns="91425" tIns="45700" rIns="91425" bIns="45700" anchor="t" anchorCtr="0">
            <a:noAutofit/>
          </a:bodyPr>
          <a:lstStyle/>
          <a:p>
            <a:pPr lvl="0" algn="ctr" rtl="0">
              <a:spcBef>
                <a:spcPts val="0"/>
              </a:spcBef>
              <a:buClr>
                <a:schemeClr val="dk1"/>
              </a:buClr>
              <a:buSzPct val="45833"/>
              <a:buFont typeface="Arial"/>
              <a:buNone/>
            </a:pPr>
            <a:r>
              <a:rPr lang="en" sz="2400" dirty="0">
                <a:solidFill>
                  <a:schemeClr val="lt1"/>
                </a:solidFill>
                <a:sym typeface="Questrial"/>
              </a:rPr>
              <a:t>EveryoneOn.org  |   norma@EveryoneOn.org</a:t>
            </a:r>
          </a:p>
          <a:p>
            <a:pPr lvl="0" algn="ctr" rtl="0">
              <a:spcBef>
                <a:spcPts val="0"/>
              </a:spcBef>
              <a:buClr>
                <a:schemeClr val="dk1"/>
              </a:buClr>
              <a:buSzPct val="45833"/>
              <a:buFont typeface="Arial"/>
              <a:buNone/>
            </a:pPr>
            <a:r>
              <a:rPr lang="en" sz="2400" dirty="0">
                <a:solidFill>
                  <a:schemeClr val="lt1"/>
                </a:solidFill>
                <a:sym typeface="Questrial"/>
              </a:rPr>
              <a:t>786-540-4754</a:t>
            </a:r>
          </a:p>
        </p:txBody>
      </p:sp>
      <p:pic>
        <p:nvPicPr>
          <p:cNvPr id="355" name="Shape 355"/>
          <p:cNvPicPr preferRelativeResize="0"/>
          <p:nvPr/>
        </p:nvPicPr>
        <p:blipFill rotWithShape="1">
          <a:blip r:embed="rId3">
            <a:alphaModFix/>
          </a:blip>
          <a:srcRect/>
          <a:stretch/>
        </p:blipFill>
        <p:spPr>
          <a:xfrm>
            <a:off x="2420550" y="1326708"/>
            <a:ext cx="7350900" cy="2367900"/>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OFFER LOCATOR TOOL</a:t>
            </a:r>
          </a:p>
        </p:txBody>
      </p:sp>
      <p:sp>
        <p:nvSpPr>
          <p:cNvPr id="361" name="Shape 361"/>
          <p:cNvSpPr txBox="1"/>
          <p:nvPr/>
        </p:nvSpPr>
        <p:spPr>
          <a:xfrm>
            <a:off x="488558" y="914663"/>
            <a:ext cx="6284429" cy="495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800" b="1" i="0" u="none" strike="noStrike" cap="none" dirty="0">
                <a:solidFill>
                  <a:srgbClr val="003896"/>
                </a:solidFill>
                <a:sym typeface="Questrial"/>
              </a:rPr>
              <a:t>STEP 3: </a:t>
            </a:r>
            <a:r>
              <a:rPr lang="en" sz="1800" i="0" u="none" strike="noStrike" cap="none" dirty="0">
                <a:solidFill>
                  <a:schemeClr val="dk1"/>
                </a:solidFill>
                <a:sym typeface="Questrial"/>
              </a:rPr>
              <a:t>View Offers &amp; Resources-Computer Training</a:t>
            </a:r>
          </a:p>
        </p:txBody>
      </p:sp>
      <p:pic>
        <p:nvPicPr>
          <p:cNvPr id="362" name="Shape 362" descr="Screen Shot 2016-10-24 at 12.17.03 PM.png"/>
          <p:cNvPicPr preferRelativeResize="0"/>
          <p:nvPr/>
        </p:nvPicPr>
        <p:blipFill rotWithShape="1">
          <a:blip r:embed="rId3">
            <a:alphaModFix/>
          </a:blip>
          <a:srcRect t="18520" b="11756"/>
          <a:stretch/>
        </p:blipFill>
        <p:spPr>
          <a:xfrm>
            <a:off x="941692" y="1656130"/>
            <a:ext cx="10229845" cy="4457854"/>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UNIQUE URL</a:t>
            </a:r>
          </a:p>
        </p:txBody>
      </p:sp>
      <p:sp>
        <p:nvSpPr>
          <p:cNvPr id="368" name="Shape 368"/>
          <p:cNvSpPr txBox="1"/>
          <p:nvPr/>
        </p:nvSpPr>
        <p:spPr>
          <a:xfrm>
            <a:off x="734645" y="846550"/>
            <a:ext cx="11006029" cy="1194929"/>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B0301A"/>
              </a:buClr>
              <a:buSzPct val="25000"/>
              <a:buFont typeface="Proxima Nova"/>
              <a:buNone/>
            </a:pPr>
            <a:r>
              <a:rPr lang="en" sz="2400" b="1" i="0" u="none" strike="noStrike" cap="none" dirty="0">
                <a:solidFill>
                  <a:srgbClr val="003896"/>
                </a:solidFill>
                <a:sym typeface="Questrial"/>
              </a:rPr>
              <a:t>Uniform Resource Locator (URL)—</a:t>
            </a:r>
            <a:r>
              <a:rPr lang="en" sz="1800" i="0" u="none" strike="noStrike" cap="none" dirty="0">
                <a:solidFill>
                  <a:schemeClr val="dk1"/>
                </a:solidFill>
                <a:sym typeface="Questrial"/>
              </a:rPr>
              <a:t>Utilize </a:t>
            </a:r>
            <a:r>
              <a:rPr lang="en" sz="1800" b="1" dirty="0">
                <a:solidFill>
                  <a:schemeClr val="dk1"/>
                </a:solidFill>
                <a:sym typeface="Questrial"/>
              </a:rPr>
              <a:t>EveryoneOn.org/bchafl</a:t>
            </a:r>
            <a:r>
              <a:rPr lang="en" sz="1800" dirty="0">
                <a:solidFill>
                  <a:schemeClr val="dk1"/>
                </a:solidFill>
                <a:sym typeface="Questrial"/>
              </a:rPr>
              <a:t> </a:t>
            </a:r>
            <a:r>
              <a:rPr lang="en" sz="1800" i="0" u="none" strike="noStrike" cap="none" dirty="0">
                <a:solidFill>
                  <a:schemeClr val="dk1"/>
                </a:solidFill>
                <a:sym typeface="Questrial"/>
              </a:rPr>
              <a:t>to share the low-cost Internet service and computer offers with your clients</a:t>
            </a: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003896"/>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003896"/>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000000"/>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0"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1" i="0" u="none" strike="noStrike" cap="none" dirty="0">
              <a:solidFill>
                <a:schemeClr val="dk1"/>
              </a:solidFill>
              <a:sym typeface="Proxima Nova"/>
            </a:endParaRPr>
          </a:p>
          <a:p>
            <a:pPr marL="0" marR="0" lvl="0" indent="0" algn="l" rtl="0">
              <a:lnSpc>
                <a:spcPct val="150000"/>
              </a:lnSpc>
              <a:spcBef>
                <a:spcPts val="0"/>
              </a:spcBef>
              <a:spcAft>
                <a:spcPts val="0"/>
              </a:spcAft>
              <a:buClr>
                <a:srgbClr val="B0301A"/>
              </a:buClr>
              <a:buFont typeface="Arial"/>
              <a:buNone/>
            </a:pPr>
            <a:endParaRPr sz="1800" b="1" i="0" u="none" strike="noStrike" cap="none" dirty="0">
              <a:solidFill>
                <a:schemeClr val="dk1"/>
              </a:solidFill>
              <a:sym typeface="Proxima Nova"/>
            </a:endParaRPr>
          </a:p>
          <a:p>
            <a:pPr marL="457200" marR="0" lvl="1" indent="0" algn="l" rtl="0">
              <a:lnSpc>
                <a:spcPct val="100000"/>
              </a:lnSpc>
              <a:spcBef>
                <a:spcPts val="0"/>
              </a:spcBef>
              <a:spcAft>
                <a:spcPts val="0"/>
              </a:spcAft>
              <a:buClr>
                <a:srgbClr val="000000"/>
              </a:buClr>
              <a:buFont typeface="Arial"/>
              <a:buNone/>
            </a:pPr>
            <a:endParaRPr sz="1800" b="0" i="0" u="none" strike="noStrike" cap="none" dirty="0">
              <a:solidFill>
                <a:schemeClr val="dk1"/>
              </a:solidFill>
              <a:sym typeface="Proxima Nova"/>
            </a:endParaRPr>
          </a:p>
          <a:p>
            <a:pPr marL="457200" marR="0" lvl="1" indent="0" algn="l" rtl="0">
              <a:lnSpc>
                <a:spcPct val="100000"/>
              </a:lnSpc>
              <a:spcBef>
                <a:spcPts val="0"/>
              </a:spcBef>
              <a:spcAft>
                <a:spcPts val="0"/>
              </a:spcAft>
              <a:buClr>
                <a:srgbClr val="000000"/>
              </a:buClr>
              <a:buFont typeface="Arial"/>
              <a:buNone/>
            </a:pPr>
            <a:endParaRPr sz="1800" b="1" i="0" u="none" strike="noStrike" cap="none" dirty="0">
              <a:solidFill>
                <a:schemeClr val="dk1"/>
              </a:solidFill>
              <a:sym typeface="Proxima Nova"/>
            </a:endParaRPr>
          </a:p>
          <a:p>
            <a:pPr marL="457200" marR="0" lvl="1" indent="0" algn="l" rtl="0">
              <a:lnSpc>
                <a:spcPct val="100000"/>
              </a:lnSpc>
              <a:spcBef>
                <a:spcPts val="0"/>
              </a:spcBef>
              <a:spcAft>
                <a:spcPts val="0"/>
              </a:spcAft>
              <a:buClr>
                <a:srgbClr val="000000"/>
              </a:buClr>
              <a:buFont typeface="Arial"/>
              <a:buNone/>
            </a:pPr>
            <a:endParaRPr sz="1800" b="1" i="0" u="none" strike="noStrike" cap="none" dirty="0">
              <a:solidFill>
                <a:schemeClr val="dk1"/>
              </a:solidFill>
              <a:sym typeface="Proxima Nova"/>
            </a:endParaRPr>
          </a:p>
          <a:p>
            <a:pPr marL="457200" marR="0" lvl="1" indent="0" algn="l" rtl="0">
              <a:lnSpc>
                <a:spcPct val="100000"/>
              </a:lnSpc>
              <a:spcBef>
                <a:spcPts val="0"/>
              </a:spcBef>
              <a:spcAft>
                <a:spcPts val="0"/>
              </a:spcAft>
              <a:buClr>
                <a:srgbClr val="000000"/>
              </a:buClr>
              <a:buFont typeface="Arial"/>
              <a:buNone/>
            </a:pPr>
            <a:endParaRPr sz="1400" b="0" i="0" u="none" strike="noStrike" cap="none" dirty="0">
              <a:solidFill>
                <a:srgbClr val="666666"/>
              </a:solidFill>
              <a:sym typeface="Proxima Nova"/>
            </a:endParaRPr>
          </a:p>
        </p:txBody>
      </p:sp>
      <p:pic>
        <p:nvPicPr>
          <p:cNvPr id="369" name="Shape 369" descr="Screen Shot 2017-04-26 at 10.45.52 AM.png"/>
          <p:cNvPicPr preferRelativeResize="0"/>
          <p:nvPr/>
        </p:nvPicPr>
        <p:blipFill rotWithShape="1">
          <a:blip r:embed="rId3">
            <a:alphaModFix/>
          </a:blip>
          <a:srcRect t="13936" b="22072"/>
          <a:stretch/>
        </p:blipFill>
        <p:spPr>
          <a:xfrm>
            <a:off x="855025" y="2045000"/>
            <a:ext cx="10664400" cy="4265400"/>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p:nvPr/>
        </p:nvSpPr>
        <p:spPr>
          <a:xfrm>
            <a:off x="3045" y="0"/>
            <a:ext cx="12189199" cy="685599"/>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i="0" u="none" strike="noStrike" cap="none" dirty="0">
                <a:solidFill>
                  <a:schemeClr val="lt1"/>
                </a:solidFill>
                <a:sym typeface="Questrial"/>
              </a:rPr>
              <a:t>INDIVIDUAL INTERNET SERVICE OFFERS</a:t>
            </a:r>
          </a:p>
        </p:txBody>
      </p:sp>
      <p:sp>
        <p:nvSpPr>
          <p:cNvPr id="375" name="Shape 375"/>
          <p:cNvSpPr txBox="1"/>
          <p:nvPr/>
        </p:nvSpPr>
        <p:spPr>
          <a:xfrm>
            <a:off x="9945827" y="3080960"/>
            <a:ext cx="1497999" cy="26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graphicFrame>
        <p:nvGraphicFramePr>
          <p:cNvPr id="376" name="Shape 376"/>
          <p:cNvGraphicFramePr/>
          <p:nvPr/>
        </p:nvGraphicFramePr>
        <p:xfrm>
          <a:off x="273910" y="826171"/>
          <a:ext cx="11728225" cy="5590590"/>
        </p:xfrm>
        <a:graphic>
          <a:graphicData uri="http://schemas.openxmlformats.org/drawingml/2006/table">
            <a:tbl>
              <a:tblPr firstRow="1" bandRow="1">
                <a:noFill/>
                <a:tableStyleId>{47D87774-DB20-4AC7-BF20-340C533E87FC}</a:tableStyleId>
              </a:tblPr>
              <a:tblGrid>
                <a:gridCol w="2207975"/>
                <a:gridCol w="1818325"/>
                <a:gridCol w="2376825"/>
                <a:gridCol w="2545650"/>
                <a:gridCol w="2779450"/>
              </a:tblGrid>
              <a:tr h="683425">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Internet Service Provider/Network</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Program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Price Points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Offer Specifications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Eligibility Requirements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501300">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Basic Access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(T-Mobile Reseller)</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Basic Access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$10.90/month for 1.2GB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$42.51 for hotspot, shipping and taxes are applicable</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Data: 1.2GB for $10 plan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Speeds: 4G; speeds throttle if data is exceeded within month of service and will reset the following month</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Live in T-Mobile coverage area</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47575">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Comcast</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Internet Essentials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$9.95/month, taxes may be applicable</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No modem fee; No installation fee; No cancellation fee; No contract</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highlight>
                            <a:srgbClr val="FFFFFF"/>
                          </a:highlight>
                          <a:latin typeface="Arial"/>
                          <a:ea typeface="Arial"/>
                          <a:cs typeface="Arial"/>
                          <a:sym typeface="Questrial"/>
                        </a:rPr>
                        <a:t>Speeds: 10 Mbps download/1Mbps upload</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Families with K-12 children who participate in the National School Lunch Program, Supplemental Nutrition Assistance Program, Temporary Assistance for Needy Families, or receive Public Housing assistance </a:t>
                      </a:r>
                    </a:p>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No outstanding Comcast bills or unreturned equipment</a:t>
                      </a:r>
                    </a:p>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Have not subscribed to Comcast High Speed Internet service in the last 90 days</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p:nvPr/>
        </p:nvSpPr>
        <p:spPr>
          <a:xfrm>
            <a:off x="3044" y="0"/>
            <a:ext cx="12189300" cy="685500"/>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i="0" u="none" strike="noStrike" cap="none" dirty="0">
                <a:solidFill>
                  <a:schemeClr val="lt1"/>
                </a:solidFill>
                <a:sym typeface="Questrial"/>
              </a:rPr>
              <a:t>INDIVIDUAL INTERNET SERVICE OFFERS</a:t>
            </a:r>
          </a:p>
        </p:txBody>
      </p:sp>
      <p:sp>
        <p:nvSpPr>
          <p:cNvPr id="382" name="Shape 382"/>
          <p:cNvSpPr txBox="1"/>
          <p:nvPr/>
        </p:nvSpPr>
        <p:spPr>
          <a:xfrm>
            <a:off x="9945827" y="3080960"/>
            <a:ext cx="1497900" cy="268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graphicFrame>
        <p:nvGraphicFramePr>
          <p:cNvPr id="383" name="Shape 383"/>
          <p:cNvGraphicFramePr/>
          <p:nvPr/>
        </p:nvGraphicFramePr>
        <p:xfrm>
          <a:off x="273910" y="826171"/>
          <a:ext cx="11728225" cy="4042705"/>
        </p:xfrm>
        <a:graphic>
          <a:graphicData uri="http://schemas.openxmlformats.org/drawingml/2006/table">
            <a:tbl>
              <a:tblPr firstRow="1" bandRow="1">
                <a:noFill/>
                <a:tableStyleId>{47D87774-DB20-4AC7-BF20-340C533E87FC}</a:tableStyleId>
              </a:tblPr>
              <a:tblGrid>
                <a:gridCol w="2207975"/>
                <a:gridCol w="1818325"/>
                <a:gridCol w="2376825"/>
                <a:gridCol w="2545650"/>
                <a:gridCol w="2779450"/>
              </a:tblGrid>
              <a:tr h="683425">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Internet Service Provider/Network</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Program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Price Points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Offer Specifications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b="0" u="none" strike="noStrike" cap="none" dirty="0">
                          <a:latin typeface="Arial"/>
                          <a:ea typeface="Arial"/>
                          <a:cs typeface="Arial"/>
                          <a:sym typeface="Questrial"/>
                        </a:rPr>
                        <a:t>Eligibility Requirements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347575">
                <a:tc>
                  <a:txBody>
                    <a:bodyPr/>
                    <a:lstStyle/>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AT&amp;T</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Access from AT&amp;T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$10/month for 10mbps</a:t>
                      </a:r>
                    </a:p>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$10/month for 5mbps</a:t>
                      </a:r>
                    </a:p>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$5/month for 3mpbs</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No modem fee; No installation fee; No cancellation fee; No contract</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Speeds will be  determined by location: </a:t>
                      </a:r>
                    </a:p>
                    <a:p>
                      <a:pPr marL="0" marR="0" lvl="0" indent="0" algn="l" rtl="0">
                        <a:lnSpc>
                          <a:spcPct val="115000"/>
                        </a:lnSpc>
                        <a:spcBef>
                          <a:spcPts val="0"/>
                        </a:spcBef>
                        <a:spcAft>
                          <a:spcPts val="0"/>
                        </a:spcAft>
                        <a:buClr>
                          <a:srgbClr val="000000"/>
                        </a:buClr>
                        <a:buSzPct val="25000"/>
                        <a:buFont typeface="Arial"/>
                        <a:buNone/>
                      </a:pPr>
                      <a:endParaRPr sz="1300" dirty="0">
                        <a:latin typeface="Arial"/>
                        <a:ea typeface="Arial"/>
                        <a:cs typeface="Arial"/>
                        <a:sym typeface="Questrial"/>
                      </a:endParaRPr>
                    </a:p>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10 mbps</a:t>
                      </a:r>
                    </a:p>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5 mbps</a:t>
                      </a:r>
                    </a:p>
                    <a:p>
                      <a:pPr marL="0" marR="0" lvl="0" indent="0" algn="l" rtl="0">
                        <a:lnSpc>
                          <a:spcPct val="115000"/>
                        </a:lnSpc>
                        <a:spcBef>
                          <a:spcPts val="0"/>
                        </a:spcBef>
                        <a:spcAft>
                          <a:spcPts val="0"/>
                        </a:spcAft>
                        <a:buClr>
                          <a:srgbClr val="000000"/>
                        </a:buClr>
                        <a:buSzPct val="25000"/>
                        <a:buFont typeface="Arial"/>
                        <a:buNone/>
                      </a:pPr>
                      <a:r>
                        <a:rPr lang="en" sz="1300" dirty="0">
                          <a:latin typeface="Arial"/>
                          <a:ea typeface="Arial"/>
                          <a:cs typeface="Arial"/>
                          <a:sym typeface="Questrial"/>
                        </a:rPr>
                        <a:t>3 mbps</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15000"/>
                        </a:lnSpc>
                        <a:spcBef>
                          <a:spcPts val="0"/>
                        </a:spcBef>
                        <a:spcAft>
                          <a:spcPts val="0"/>
                        </a:spcAft>
                        <a:buClr>
                          <a:srgbClr val="000000"/>
                        </a:buClr>
                        <a:buSzPct val="100000"/>
                        <a:buFont typeface="Questrial"/>
                        <a:buChar char="➔"/>
                      </a:pPr>
                      <a:r>
                        <a:rPr lang="en" sz="1300" dirty="0">
                          <a:latin typeface="Arial"/>
                          <a:ea typeface="Arial"/>
                          <a:cs typeface="Arial"/>
                          <a:sym typeface="Questrial"/>
                        </a:rPr>
                        <a:t>At least one person in the applying household must be a recipient of SNAP (Supplemental Nutrieint Assistance Program).</a:t>
                      </a:r>
                    </a:p>
                    <a:p>
                      <a:pPr marL="342900" marR="0" lvl="0" indent="-342900" algn="l" rtl="0">
                        <a:lnSpc>
                          <a:spcPct val="115000"/>
                        </a:lnSpc>
                        <a:spcBef>
                          <a:spcPts val="0"/>
                        </a:spcBef>
                        <a:spcAft>
                          <a:spcPts val="0"/>
                        </a:spcAft>
                        <a:buClr>
                          <a:srgbClr val="000000"/>
                        </a:buClr>
                        <a:buSzPct val="100000"/>
                        <a:buFont typeface="Questrial"/>
                        <a:buChar char="➔"/>
                      </a:pPr>
                      <a:r>
                        <a:rPr lang="en" sz="1300" dirty="0">
                          <a:latin typeface="Arial"/>
                          <a:ea typeface="Arial"/>
                          <a:cs typeface="Arial"/>
                          <a:sym typeface="Questrial"/>
                        </a:rPr>
                        <a:t>Unpaid debt to AT&amp;T for certain Internet access services may affect eligibility.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p:nvPr/>
        </p:nvSpPr>
        <p:spPr>
          <a:xfrm>
            <a:off x="3045" y="0"/>
            <a:ext cx="12189199" cy="685599"/>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i="0" u="none" strike="noStrike" cap="none" dirty="0">
                <a:solidFill>
                  <a:schemeClr val="lt1"/>
                </a:solidFill>
                <a:sym typeface="Questrial"/>
              </a:rPr>
              <a:t>BULK INTERNET SERVICE OFFERS</a:t>
            </a:r>
          </a:p>
        </p:txBody>
      </p:sp>
      <p:sp>
        <p:nvSpPr>
          <p:cNvPr id="389" name="Shape 389"/>
          <p:cNvSpPr txBox="1"/>
          <p:nvPr/>
        </p:nvSpPr>
        <p:spPr>
          <a:xfrm>
            <a:off x="9945827" y="3080960"/>
            <a:ext cx="1497999" cy="26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graphicFrame>
        <p:nvGraphicFramePr>
          <p:cNvPr id="390" name="Shape 390"/>
          <p:cNvGraphicFramePr/>
          <p:nvPr/>
        </p:nvGraphicFramePr>
        <p:xfrm>
          <a:off x="143557" y="805770"/>
          <a:ext cx="11886800" cy="4356650"/>
        </p:xfrm>
        <a:graphic>
          <a:graphicData uri="http://schemas.openxmlformats.org/drawingml/2006/table">
            <a:tbl>
              <a:tblPr firstRow="1" bandRow="1">
                <a:noFill/>
                <a:tableStyleId>{47D87774-DB20-4AC7-BF20-340C533E87FC}</a:tableStyleId>
              </a:tblPr>
              <a:tblGrid>
                <a:gridCol w="2111500"/>
                <a:gridCol w="1781150"/>
                <a:gridCol w="2198975"/>
                <a:gridCol w="2298925"/>
                <a:gridCol w="3496250"/>
              </a:tblGrid>
              <a:tr h="915800">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dirty="0">
                          <a:latin typeface="Arial"/>
                          <a:ea typeface="Arial"/>
                          <a:cs typeface="Arial"/>
                          <a:sym typeface="Questrial"/>
                        </a:rPr>
                        <a:t>Internet Service Provider/Network</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dirty="0">
                          <a:latin typeface="Arial"/>
                          <a:ea typeface="Arial"/>
                          <a:cs typeface="Arial"/>
                          <a:sym typeface="Questrial"/>
                        </a:rPr>
                        <a:t>Program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dirty="0">
                          <a:latin typeface="Arial"/>
                          <a:ea typeface="Arial"/>
                          <a:cs typeface="Arial"/>
                          <a:sym typeface="Questrial"/>
                        </a:rPr>
                        <a:t>Price Points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dirty="0">
                          <a:latin typeface="Arial"/>
                          <a:ea typeface="Arial"/>
                          <a:cs typeface="Arial"/>
                          <a:sym typeface="Questrial"/>
                        </a:rPr>
                        <a:t>Offer Specifications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dirty="0">
                          <a:latin typeface="Arial"/>
                          <a:ea typeface="Arial"/>
                          <a:cs typeface="Arial"/>
                          <a:sym typeface="Questrial"/>
                        </a:rPr>
                        <a:t>Eligibility Requirements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3440850">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Sprint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Arial"/>
                        <a:buNone/>
                      </a:pPr>
                      <a:r>
                        <a:rPr lang="en" sz="1300" u="none" strike="noStrike" cap="none" dirty="0">
                          <a:solidFill>
                            <a:schemeClr val="dk1"/>
                          </a:solidFill>
                          <a:latin typeface="Arial"/>
                          <a:ea typeface="Arial"/>
                          <a:cs typeface="Arial"/>
                          <a:sym typeface="Questrial"/>
                        </a:rPr>
                        <a:t>PCsforPeople (in partnership with Mobile Beacon)</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$10.00-$13.33</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$74.95 for Netgear Fuse hotspot, free shipping (one-time cost)</a:t>
                      </a:r>
                    </a:p>
                    <a:p>
                      <a:pPr marL="0" marR="0" lvl="0" indent="0" algn="l" rtl="0">
                        <a:lnSpc>
                          <a:spcPct val="115000"/>
                        </a:lnSpc>
                        <a:spcBef>
                          <a:spcPts val="0"/>
                        </a:spcBef>
                        <a:spcAft>
                          <a:spcPts val="0"/>
                        </a:spcAft>
                        <a:buClr>
                          <a:srgbClr val="000000"/>
                        </a:buClr>
                        <a:buSzPct val="25000"/>
                        <a:buFont typeface="Arial"/>
                        <a:buNone/>
                      </a:pPr>
                      <a:endParaRPr sz="1300" u="none" strike="noStrike" cap="none" dirty="0">
                        <a:latin typeface="Arial"/>
                        <a:ea typeface="Arial"/>
                        <a:cs typeface="Arial"/>
                        <a:sym typeface="Questrial"/>
                      </a:endParaRP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Plans:</a:t>
                      </a:r>
                    </a:p>
                    <a:p>
                      <a:pPr marL="171450" marR="0" lvl="0" indent="-17145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3 Months-$40</a:t>
                      </a:r>
                    </a:p>
                    <a:p>
                      <a:pPr marL="171450" marR="0" lvl="0" indent="-17145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6 Months-$75</a:t>
                      </a:r>
                    </a:p>
                    <a:p>
                      <a:pPr marL="171450" marR="0" lvl="0" indent="-17145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12 Months-$120</a:t>
                      </a:r>
                    </a:p>
                    <a:p>
                      <a:pPr marL="0" marR="0" lvl="0" indent="0" algn="l" rtl="0">
                        <a:lnSpc>
                          <a:spcPct val="115000"/>
                        </a:lnSpc>
                        <a:spcBef>
                          <a:spcPts val="0"/>
                        </a:spcBef>
                        <a:spcAft>
                          <a:spcPts val="0"/>
                        </a:spcAft>
                        <a:buClr>
                          <a:srgbClr val="000000"/>
                        </a:buClr>
                        <a:buSzPct val="25000"/>
                        <a:buFont typeface="Arial"/>
                        <a:buNone/>
                      </a:pPr>
                      <a:endParaRPr sz="1300" u="none" strike="noStrike" cap="none" dirty="0">
                        <a:latin typeface="Arial"/>
                        <a:ea typeface="Arial"/>
                        <a:cs typeface="Arial"/>
                        <a:sym typeface="Questrial"/>
                      </a:endParaRPr>
                    </a:p>
                    <a:p>
                      <a:pPr marL="0" marR="0" lvl="0" indent="0" algn="l" rtl="0">
                        <a:lnSpc>
                          <a:spcPct val="115000"/>
                        </a:lnSpc>
                        <a:spcBef>
                          <a:spcPts val="0"/>
                        </a:spcBef>
                        <a:spcAft>
                          <a:spcPts val="0"/>
                        </a:spcAft>
                        <a:buClr>
                          <a:srgbClr val="000000"/>
                        </a:buClr>
                        <a:buSzPct val="25000"/>
                        <a:buFont typeface="Arial"/>
                        <a:buNone/>
                      </a:pPr>
                      <a:endParaRPr sz="1300" u="none" strike="noStrike" cap="none" dirty="0">
                        <a:solidFill>
                          <a:srgbClr val="000000"/>
                        </a:solidFill>
                        <a:latin typeface="Arial"/>
                        <a:ea typeface="Arial"/>
                        <a:cs typeface="Arial"/>
                        <a:sym typeface="Questrial"/>
                      </a:endParaRPr>
                    </a:p>
                    <a:p>
                      <a:pPr marL="0" marR="0" lvl="0" indent="0" algn="l" rtl="0">
                        <a:lnSpc>
                          <a:spcPct val="115000"/>
                        </a:lnSpc>
                        <a:spcBef>
                          <a:spcPts val="0"/>
                        </a:spcBef>
                        <a:spcAft>
                          <a:spcPts val="0"/>
                        </a:spcAft>
                        <a:buClr>
                          <a:srgbClr val="000000"/>
                        </a:buClr>
                        <a:buSzPct val="25000"/>
                        <a:buFont typeface="Arial"/>
                        <a:buNone/>
                      </a:pPr>
                      <a:endParaRPr sz="1300" u="none" strike="noStrike" cap="none" dirty="0">
                        <a:solidFill>
                          <a:srgbClr val="000000"/>
                        </a:solidFill>
                        <a:latin typeface="Arial"/>
                        <a:ea typeface="Arial"/>
                        <a:cs typeface="Arial"/>
                        <a:sym typeface="Questrial"/>
                      </a:endParaRP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Data: Unlimited</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dirty="0">
                          <a:latin typeface="Arial"/>
                          <a:ea typeface="Arial"/>
                          <a:cs typeface="Arial"/>
                          <a:sym typeface="Questrial"/>
                        </a:rPr>
                        <a:t>Speeds: 4G; no throttle</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Live in Sprint coverage area</a:t>
                      </a:r>
                    </a:p>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Participate in one of the following: SNAP, NSLP, TANF, GA, Medicaid, Medical, Public Housing, Section 8, SSD, SSI</a:t>
                      </a:r>
                    </a:p>
                    <a:p>
                      <a:pPr marL="342900" marR="0" lvl="0" indent="-342900" algn="l" rtl="0">
                        <a:lnSpc>
                          <a:spcPct val="115000"/>
                        </a:lnSpc>
                        <a:spcBef>
                          <a:spcPts val="0"/>
                        </a:spcBef>
                        <a:spcAft>
                          <a:spcPts val="0"/>
                        </a:spcAft>
                        <a:buClr>
                          <a:srgbClr val="000000"/>
                        </a:buClr>
                        <a:buSzPct val="100000"/>
                        <a:buFont typeface="Questrial"/>
                        <a:buChar char="➔"/>
                      </a:pPr>
                      <a:r>
                        <a:rPr lang="en" sz="1300" u="none" strike="noStrike" cap="none" dirty="0">
                          <a:latin typeface="Arial"/>
                          <a:ea typeface="Arial"/>
                          <a:cs typeface="Arial"/>
                          <a:sym typeface="Questrial"/>
                        </a:rPr>
                        <a:t>Or be 200% poverty level: must show prior year’s state, federal, or tribal tax return; social security statement, VA statement of benefits, retirement/pension statement of benefits, unemployment/workers compensation statement of benefits</a:t>
                      </a:r>
                    </a:p>
                    <a:p>
                      <a:pPr marL="342900" marR="0" lvl="0" indent="-342900" algn="l" rtl="0">
                        <a:lnSpc>
                          <a:spcPct val="115000"/>
                        </a:lnSpc>
                        <a:spcBef>
                          <a:spcPts val="0"/>
                        </a:spcBef>
                        <a:spcAft>
                          <a:spcPts val="0"/>
                        </a:spcAft>
                        <a:buClr>
                          <a:srgbClr val="000000"/>
                        </a:buClr>
                        <a:buSzPct val="100000"/>
                        <a:buFont typeface="Arial"/>
                        <a:buNone/>
                      </a:pPr>
                      <a:endParaRPr sz="1300" u="none" strike="noStrike" cap="none" dirty="0">
                        <a:latin typeface="Arial"/>
                        <a:ea typeface="Arial"/>
                        <a:cs typeface="Arial"/>
                        <a:sym typeface="Questrial"/>
                      </a:endParaRP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p:nvPr/>
        </p:nvSpPr>
        <p:spPr>
          <a:xfrm>
            <a:off x="3045" y="0"/>
            <a:ext cx="12189199" cy="685599"/>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i="0" u="none" strike="noStrike" cap="none" dirty="0">
                <a:solidFill>
                  <a:schemeClr val="lt1"/>
                </a:solidFill>
                <a:sym typeface="Questrial"/>
              </a:rPr>
              <a:t>BULK INTERNET SERVICE OFFERS</a:t>
            </a:r>
          </a:p>
        </p:txBody>
      </p:sp>
      <p:sp>
        <p:nvSpPr>
          <p:cNvPr id="396" name="Shape 396"/>
          <p:cNvSpPr txBox="1"/>
          <p:nvPr/>
        </p:nvSpPr>
        <p:spPr>
          <a:xfrm>
            <a:off x="9945827" y="3080960"/>
            <a:ext cx="1497999" cy="26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graphicFrame>
        <p:nvGraphicFramePr>
          <p:cNvPr id="397" name="Shape 397"/>
          <p:cNvGraphicFramePr/>
          <p:nvPr/>
        </p:nvGraphicFramePr>
        <p:xfrm>
          <a:off x="219347" y="830232"/>
          <a:ext cx="11807750" cy="2601075"/>
        </p:xfrm>
        <a:graphic>
          <a:graphicData uri="http://schemas.openxmlformats.org/drawingml/2006/table">
            <a:tbl>
              <a:tblPr firstRow="1" bandRow="1">
                <a:noFill/>
                <a:tableStyleId>{47D87774-DB20-4AC7-BF20-340C533E87FC}</a:tableStyleId>
              </a:tblPr>
              <a:tblGrid>
                <a:gridCol w="2569250"/>
                <a:gridCol w="2309625"/>
                <a:gridCol w="2309625"/>
                <a:gridCol w="2309625"/>
                <a:gridCol w="2309625"/>
              </a:tblGrid>
              <a:tr h="795975">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a:t>Internet Service Provider/Network</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a:t>Program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a:t>Price Points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a:t>Offer Specifications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ctr" rtl="0">
                        <a:lnSpc>
                          <a:spcPct val="115000"/>
                        </a:lnSpc>
                        <a:spcBef>
                          <a:spcPts val="0"/>
                        </a:spcBef>
                        <a:spcAft>
                          <a:spcPts val="0"/>
                        </a:spcAft>
                        <a:buClr>
                          <a:srgbClr val="000000"/>
                        </a:buClr>
                        <a:buSzPct val="25000"/>
                        <a:buFont typeface="Arial"/>
                        <a:buNone/>
                      </a:pPr>
                      <a:r>
                        <a:rPr lang="en" sz="1500" u="none" strike="noStrike" cap="none"/>
                        <a:t>Eligibility Requirements</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r h="1805100">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a:t>T-Mobile  </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endParaRPr sz="1300" u="none" strike="noStrike" cap="none">
                        <a:solidFill>
                          <a:srgbClr val="000000"/>
                        </a:solidFill>
                        <a:latin typeface="Arial"/>
                        <a:ea typeface="Arial"/>
                        <a:cs typeface="Arial"/>
                        <a:sym typeface="Arial"/>
                      </a:endParaRP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a:t>$240 for 2 years of service (upfront)</a:t>
                      </a:r>
                    </a:p>
                    <a:p>
                      <a:pPr marL="0" marR="0" lvl="0" indent="0" algn="l" rtl="0">
                        <a:lnSpc>
                          <a:spcPct val="115000"/>
                        </a:lnSpc>
                        <a:spcBef>
                          <a:spcPts val="0"/>
                        </a:spcBef>
                        <a:spcAft>
                          <a:spcPts val="0"/>
                        </a:spcAft>
                        <a:buClr>
                          <a:srgbClr val="000000"/>
                        </a:buClr>
                        <a:buSzPct val="25000"/>
                        <a:buFont typeface="Arial"/>
                        <a:buNone/>
                      </a:pPr>
                      <a:endParaRPr sz="1300" u="none" strike="noStrike" cap="none"/>
                    </a:p>
                    <a:p>
                      <a:pPr marL="0" marR="0" lvl="0" indent="0" algn="l" rtl="0">
                        <a:lnSpc>
                          <a:spcPct val="115000"/>
                        </a:lnSpc>
                        <a:spcBef>
                          <a:spcPts val="0"/>
                        </a:spcBef>
                        <a:spcAft>
                          <a:spcPts val="0"/>
                        </a:spcAft>
                        <a:buClr>
                          <a:srgbClr val="000000"/>
                        </a:buClr>
                        <a:buSzPct val="25000"/>
                        <a:buFont typeface="Arial"/>
                        <a:buNone/>
                      </a:pPr>
                      <a:r>
                        <a:rPr lang="en" sz="1300" u="none" strike="noStrike" cap="none"/>
                        <a:t>Tablet is free</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a:t> </a:t>
                      </a:r>
                    </a:p>
                    <a:p>
                      <a:pPr marL="0" marR="0" lvl="0" indent="0" algn="l" rtl="0">
                        <a:lnSpc>
                          <a:spcPct val="115000"/>
                        </a:lnSpc>
                        <a:spcBef>
                          <a:spcPts val="0"/>
                        </a:spcBef>
                        <a:spcAft>
                          <a:spcPts val="0"/>
                        </a:spcAft>
                        <a:buClr>
                          <a:srgbClr val="000000"/>
                        </a:buClr>
                        <a:buSzPct val="25000"/>
                        <a:buFont typeface="Arial"/>
                        <a:buNone/>
                      </a:pPr>
                      <a:endParaRPr sz="1300" u="none" strike="noStrike" cap="none"/>
                    </a:p>
                    <a:p>
                      <a:pPr marL="0" marR="0" lvl="0" indent="0" algn="l" rtl="0">
                        <a:lnSpc>
                          <a:spcPct val="115000"/>
                        </a:lnSpc>
                        <a:spcBef>
                          <a:spcPts val="0"/>
                        </a:spcBef>
                        <a:spcAft>
                          <a:spcPts val="0"/>
                        </a:spcAft>
                        <a:buClr>
                          <a:srgbClr val="000000"/>
                        </a:buClr>
                        <a:buSzPct val="25000"/>
                        <a:buFont typeface="Arial"/>
                        <a:buNone/>
                      </a:pPr>
                      <a:endParaRPr sz="1300" u="none" strike="noStrike" cap="none">
                        <a:solidFill>
                          <a:srgbClr val="000000"/>
                        </a:solidFill>
                        <a:latin typeface="Arial"/>
                        <a:ea typeface="Arial"/>
                        <a:cs typeface="Arial"/>
                        <a:sym typeface="Arial"/>
                      </a:endParaRP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0" marR="0" lvl="0" indent="0" algn="l" rtl="0">
                        <a:lnSpc>
                          <a:spcPct val="115000"/>
                        </a:lnSpc>
                        <a:spcBef>
                          <a:spcPts val="0"/>
                        </a:spcBef>
                        <a:spcAft>
                          <a:spcPts val="0"/>
                        </a:spcAft>
                        <a:buClr>
                          <a:srgbClr val="000000"/>
                        </a:buClr>
                        <a:buSzPct val="25000"/>
                        <a:buFont typeface="Arial"/>
                        <a:buNone/>
                      </a:pPr>
                      <a:r>
                        <a:rPr lang="en" sz="1300" u="none" strike="noStrike" cap="none"/>
                        <a:t>Data: 2GB/month</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a:t> </a:t>
                      </a:r>
                    </a:p>
                    <a:p>
                      <a:pPr marL="0" marR="0" lvl="0" indent="0" algn="l" rtl="0">
                        <a:lnSpc>
                          <a:spcPct val="115000"/>
                        </a:lnSpc>
                        <a:spcBef>
                          <a:spcPts val="0"/>
                        </a:spcBef>
                        <a:spcAft>
                          <a:spcPts val="0"/>
                        </a:spcAft>
                        <a:buClr>
                          <a:srgbClr val="000000"/>
                        </a:buClr>
                        <a:buSzPct val="25000"/>
                        <a:buFont typeface="Arial"/>
                        <a:buNone/>
                      </a:pPr>
                      <a:r>
                        <a:rPr lang="en" sz="1300" u="none" strike="noStrike" cap="none"/>
                        <a:t>Speeds: 4G; speeds throttle if data is exceeded</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c>
                  <a:txBody>
                    <a:bodyPr/>
                    <a:lstStyle/>
                    <a:p>
                      <a:pPr marL="342900" marR="0" lvl="0" indent="-342900" algn="l" rtl="0">
                        <a:lnSpc>
                          <a:spcPct val="115000"/>
                        </a:lnSpc>
                        <a:spcBef>
                          <a:spcPts val="0"/>
                        </a:spcBef>
                        <a:spcAft>
                          <a:spcPts val="0"/>
                        </a:spcAft>
                        <a:buClr>
                          <a:srgbClr val="000000"/>
                        </a:buClr>
                        <a:buSzPct val="100000"/>
                        <a:buFont typeface="Arial"/>
                        <a:buChar char="➔"/>
                      </a:pPr>
                      <a:r>
                        <a:rPr lang="en" sz="1300" u="none" strike="noStrike" cap="none"/>
                        <a:t>Minimum order of 10 tablets</a:t>
                      </a:r>
                    </a:p>
                    <a:p>
                      <a:pPr marL="342900" marR="0" lvl="0" indent="-342900" algn="l" rtl="0">
                        <a:lnSpc>
                          <a:spcPct val="115000"/>
                        </a:lnSpc>
                        <a:spcBef>
                          <a:spcPts val="0"/>
                        </a:spcBef>
                        <a:spcAft>
                          <a:spcPts val="0"/>
                        </a:spcAft>
                        <a:buClr>
                          <a:srgbClr val="000000"/>
                        </a:buClr>
                        <a:buSzPct val="100000"/>
                        <a:buFont typeface="Arial"/>
                        <a:buChar char="➔"/>
                      </a:pPr>
                      <a:r>
                        <a:rPr lang="en" sz="1300" u="none" strike="noStrike" cap="none"/>
                        <a:t>Live in T-Mobile coverage area</a:t>
                      </a:r>
                    </a:p>
                  </a:txBody>
                  <a:tcPr marL="84675" marR="84675" marT="84675" marB="84675">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p:nvPr/>
        </p:nvSpPr>
        <p:spPr>
          <a:xfrm>
            <a:off x="3045" y="1"/>
            <a:ext cx="12188700" cy="685500"/>
          </a:xfrm>
          <a:prstGeom prst="rect">
            <a:avLst/>
          </a:prstGeom>
          <a:solidFill>
            <a:srgbClr val="B01C2E"/>
          </a:solidFill>
          <a:ln>
            <a:noFill/>
          </a:ln>
        </p:spPr>
        <p:txBody>
          <a:bodyPr lIns="91400" tIns="45700" rIns="91400" bIns="45700"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i="0" u="none" strike="noStrike" cap="none" dirty="0" smtClean="0">
                <a:solidFill>
                  <a:schemeClr val="lt1"/>
                </a:solidFill>
                <a:sym typeface="Questrial"/>
              </a:rPr>
              <a:t>WHO WE </a:t>
            </a:r>
            <a:r>
              <a:rPr lang="en" sz="3100" b="1" i="0" u="none" strike="noStrike" cap="none" dirty="0">
                <a:solidFill>
                  <a:schemeClr val="lt1"/>
                </a:solidFill>
                <a:sym typeface="Questrial"/>
              </a:rPr>
              <a:t>ARE</a:t>
            </a:r>
          </a:p>
        </p:txBody>
      </p:sp>
      <p:pic>
        <p:nvPicPr>
          <p:cNvPr id="233" name="Shape 233"/>
          <p:cNvPicPr preferRelativeResize="0"/>
          <p:nvPr/>
        </p:nvPicPr>
        <p:blipFill rotWithShape="1">
          <a:blip r:embed="rId3">
            <a:alphaModFix/>
          </a:blip>
          <a:srcRect/>
          <a:stretch/>
        </p:blipFill>
        <p:spPr>
          <a:xfrm>
            <a:off x="5926506" y="1199555"/>
            <a:ext cx="5908800" cy="3933300"/>
          </a:xfrm>
          <a:prstGeom prst="rect">
            <a:avLst/>
          </a:prstGeom>
          <a:noFill/>
          <a:ln>
            <a:noFill/>
          </a:ln>
        </p:spPr>
      </p:pic>
      <p:pic>
        <p:nvPicPr>
          <p:cNvPr id="234" name="Shape 234"/>
          <p:cNvPicPr preferRelativeResize="0"/>
          <p:nvPr/>
        </p:nvPicPr>
        <p:blipFill rotWithShape="1">
          <a:blip r:embed="rId4">
            <a:alphaModFix/>
          </a:blip>
          <a:srcRect/>
          <a:stretch/>
        </p:blipFill>
        <p:spPr>
          <a:xfrm>
            <a:off x="666893" y="691916"/>
            <a:ext cx="4590300" cy="1390800"/>
          </a:xfrm>
          <a:prstGeom prst="rect">
            <a:avLst/>
          </a:prstGeom>
          <a:noFill/>
          <a:ln>
            <a:noFill/>
          </a:ln>
        </p:spPr>
      </p:pic>
      <p:sp>
        <p:nvSpPr>
          <p:cNvPr id="235" name="Shape 235"/>
          <p:cNvSpPr txBox="1"/>
          <p:nvPr/>
        </p:nvSpPr>
        <p:spPr>
          <a:xfrm>
            <a:off x="116737" y="2325779"/>
            <a:ext cx="5690700" cy="2130300"/>
          </a:xfrm>
          <a:prstGeom prst="rect">
            <a:avLst/>
          </a:prstGeom>
          <a:noFill/>
          <a:ln>
            <a:noFill/>
          </a:ln>
        </p:spPr>
        <p:txBody>
          <a:bodyPr lIns="91400" tIns="45700" rIns="91400" bIns="45700" anchor="t" anchorCtr="0">
            <a:noAutofit/>
          </a:bodyPr>
          <a:lstStyle/>
          <a:p>
            <a:pPr marL="0" marR="0" lvl="0" indent="0" algn="ctr" rtl="0">
              <a:lnSpc>
                <a:spcPct val="100000"/>
              </a:lnSpc>
              <a:spcBef>
                <a:spcPts val="0"/>
              </a:spcBef>
              <a:spcAft>
                <a:spcPts val="0"/>
              </a:spcAft>
              <a:buClr>
                <a:srgbClr val="002A70"/>
              </a:buClr>
              <a:buSzPct val="25000"/>
              <a:buFont typeface="Proxima Nova"/>
              <a:buNone/>
            </a:pPr>
            <a:r>
              <a:rPr lang="en" sz="2800" b="1" i="0" u="none" strike="noStrike" cap="none" dirty="0">
                <a:solidFill>
                  <a:srgbClr val="002A70"/>
                </a:solidFill>
                <a:sym typeface="Questrial"/>
              </a:rPr>
              <a:t>A national nonprofit creating social and economic opportunity by connecting everyone to the Internet</a:t>
            </a:r>
          </a:p>
        </p:txBody>
      </p:sp>
      <p:cxnSp>
        <p:nvCxnSpPr>
          <p:cNvPr id="236" name="Shape 236"/>
          <p:cNvCxnSpPr/>
          <p:nvPr/>
        </p:nvCxnSpPr>
        <p:spPr>
          <a:xfrm>
            <a:off x="526830" y="1803755"/>
            <a:ext cx="4870500" cy="13200"/>
          </a:xfrm>
          <a:prstGeom prst="straightConnector1">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50"/>
              </a:srgbClr>
            </a:outerShdw>
          </a:effectLst>
        </p:spPr>
      </p:cxnSp>
      <p:sp>
        <p:nvSpPr>
          <p:cNvPr id="237" name="Shape 237"/>
          <p:cNvSpPr txBox="1"/>
          <p:nvPr/>
        </p:nvSpPr>
        <p:spPr>
          <a:xfrm>
            <a:off x="376313" y="5373521"/>
            <a:ext cx="11459100" cy="8307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2A70"/>
              </a:buClr>
              <a:buSzPct val="25000"/>
              <a:buFont typeface="Proxima Nova"/>
              <a:buNone/>
            </a:pPr>
            <a:r>
              <a:rPr lang="en" sz="2400" b="1" i="0" u="none" strike="noStrike" cap="none" dirty="0">
                <a:solidFill>
                  <a:srgbClr val="002A70"/>
                </a:solidFill>
                <a:sym typeface="Questrial"/>
              </a:rPr>
              <a:t>Since 2012, EveryoneOn has connected approximately 400,000 people in the United States and is working to connect one million people by 2020.</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p:nvPr/>
        </p:nvSpPr>
        <p:spPr>
          <a:xfrm>
            <a:off x="3045" y="0"/>
            <a:ext cx="12189199" cy="685599"/>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i="0" u="none" strike="noStrike" cap="none" dirty="0">
                <a:solidFill>
                  <a:schemeClr val="lt1"/>
                </a:solidFill>
                <a:sym typeface="Questrial"/>
              </a:rPr>
              <a:t>DEVICE OFFERS</a:t>
            </a:r>
          </a:p>
        </p:txBody>
      </p:sp>
      <p:graphicFrame>
        <p:nvGraphicFramePr>
          <p:cNvPr id="403" name="Shape 403"/>
          <p:cNvGraphicFramePr/>
          <p:nvPr/>
        </p:nvGraphicFramePr>
        <p:xfrm>
          <a:off x="5986617" y="697254"/>
          <a:ext cx="4787925" cy="5961125"/>
        </p:xfrm>
        <a:graphic>
          <a:graphicData uri="http://schemas.openxmlformats.org/drawingml/2006/table">
            <a:tbl>
              <a:tblPr>
                <a:noFill/>
                <a:tableStyleId>{47D87774-DB20-4AC7-BF20-340C533E87FC}</a:tableStyleId>
              </a:tblPr>
              <a:tblGrid>
                <a:gridCol w="240050"/>
                <a:gridCol w="600475"/>
                <a:gridCol w="2613775"/>
                <a:gridCol w="1333625"/>
              </a:tblGrid>
              <a:tr h="266375">
                <a:tc>
                  <a:txBody>
                    <a:bodyPr/>
                    <a:lstStyle/>
                    <a:p>
                      <a:pPr marL="0" marR="0" lvl="0" indent="0" algn="ctr" rtl="0">
                        <a:lnSpc>
                          <a:spcPct val="100000"/>
                        </a:lnSpc>
                        <a:spcBef>
                          <a:spcPts val="0"/>
                        </a:spcBef>
                        <a:spcAft>
                          <a:spcPts val="0"/>
                        </a:spcAft>
                        <a:buClr>
                          <a:srgbClr val="000000"/>
                        </a:buClr>
                        <a:buSzPct val="25000"/>
                        <a:buFont typeface="Arial"/>
                        <a:buNone/>
                      </a:pPr>
                      <a:r>
                        <a:rPr lang="en" sz="1200" u="none" strike="noStrike" cap="none"/>
                        <a:t> </a:t>
                      </a:r>
                    </a:p>
                  </a:txBody>
                  <a:tcPr marL="12175" marR="12175" marT="12175" marB="0"/>
                </a:tc>
                <a:tc gridSpan="2">
                  <a:txBody>
                    <a:bodyPr/>
                    <a:lstStyle/>
                    <a:p>
                      <a:pPr marL="0" marR="0" lvl="0" indent="0" algn="ctr" rtl="0">
                        <a:lnSpc>
                          <a:spcPct val="100000"/>
                        </a:lnSpc>
                        <a:spcBef>
                          <a:spcPts val="0"/>
                        </a:spcBef>
                        <a:spcAft>
                          <a:spcPts val="0"/>
                        </a:spcAft>
                        <a:buClr>
                          <a:srgbClr val="000000"/>
                        </a:buClr>
                        <a:buSzPct val="25000"/>
                        <a:buFont typeface="Arial"/>
                        <a:buNone/>
                      </a:pPr>
                      <a:r>
                        <a:rPr lang="en" sz="1500" b="1" u="none" strike="noStrike" cap="none"/>
                        <a:t>DEVICE PROVIDER</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b="1" u="none" strike="noStrike" cap="none"/>
                        <a:t>PRICE</a:t>
                      </a:r>
                    </a:p>
                  </a:txBody>
                  <a:tcPr marL="12175" marR="12175" marT="12175" marB="0"/>
                </a:tc>
              </a:tr>
              <a:tr h="266375">
                <a:tc gridSpan="4">
                  <a:txBody>
                    <a:bodyPr/>
                    <a:lstStyle/>
                    <a:p>
                      <a:pPr marL="0" marR="0" lvl="0" indent="0" algn="l" rtl="0">
                        <a:lnSpc>
                          <a:spcPct val="100000"/>
                        </a:lnSpc>
                        <a:spcBef>
                          <a:spcPts val="0"/>
                        </a:spcBef>
                        <a:spcAft>
                          <a:spcPts val="0"/>
                        </a:spcAft>
                        <a:buClr>
                          <a:srgbClr val="000000"/>
                        </a:buClr>
                        <a:buSzPct val="25000"/>
                        <a:buFont typeface="Arial"/>
                        <a:buNone/>
                      </a:pPr>
                      <a:endParaRPr sz="1500" b="1" i="0" u="none" strike="noStrike" cap="none">
                        <a:solidFill>
                          <a:srgbClr val="000000"/>
                        </a:solidFill>
                        <a:latin typeface="Calibri"/>
                        <a:ea typeface="Calibri"/>
                        <a:cs typeface="Calibri"/>
                        <a:sym typeface="Calibri"/>
                      </a:endParaRPr>
                    </a:p>
                  </a:txBody>
                  <a:tcPr marL="12175" marR="12175" marT="12175" marB="0"/>
                </a:tc>
                <a:tc hMerge="1">
                  <a:txBody>
                    <a:bodyPr/>
                    <a:lstStyle/>
                    <a:p>
                      <a:endParaRPr lang="en-US"/>
                    </a:p>
                  </a:txBody>
                  <a:tcPr/>
                </a:tc>
                <a:tc hMerge="1">
                  <a:txBody>
                    <a:bodyPr/>
                    <a:lstStyle/>
                    <a:p>
                      <a:endParaRPr lang="en-US"/>
                    </a:p>
                  </a:txBody>
                  <a:tcPr/>
                </a:tc>
                <a:tc hMerge="1">
                  <a:txBody>
                    <a:bodyPr/>
                    <a:lstStyle/>
                    <a:p>
                      <a:endParaRPr lang="en-US"/>
                    </a:p>
                  </a:txBody>
                  <a:tcPr/>
                </a:tc>
              </a:tr>
              <a:tr h="266375">
                <a:tc gridSpan="4">
                  <a:txBody>
                    <a:bodyPr/>
                    <a:lstStyle/>
                    <a:p>
                      <a:pPr marL="0" marR="0" lvl="0" indent="0" algn="l" rtl="0">
                        <a:lnSpc>
                          <a:spcPct val="100000"/>
                        </a:lnSpc>
                        <a:spcBef>
                          <a:spcPts val="0"/>
                        </a:spcBef>
                        <a:spcAft>
                          <a:spcPts val="0"/>
                        </a:spcAft>
                        <a:buClr>
                          <a:srgbClr val="000000"/>
                        </a:buClr>
                        <a:buSzPct val="25000"/>
                        <a:buFont typeface="Arial"/>
                        <a:buNone/>
                      </a:pPr>
                      <a:r>
                        <a:rPr lang="en" sz="1500" b="1" u="none" strike="noStrike" cap="none"/>
                        <a:t>DESKTOPS</a:t>
                      </a:r>
                    </a:p>
                  </a:txBody>
                  <a:tcPr marL="12175" marR="12175" marT="12175" marB="0"/>
                </a:tc>
                <a:tc hMerge="1">
                  <a:txBody>
                    <a:bodyPr/>
                    <a:lstStyle/>
                    <a:p>
                      <a:endParaRPr lang="en-US"/>
                    </a:p>
                  </a:txBody>
                  <a:tcPr/>
                </a:tc>
                <a:tc hMerge="1">
                  <a:txBody>
                    <a:bodyPr/>
                    <a:lstStyle/>
                    <a:p>
                      <a:endParaRPr lang="en-US"/>
                    </a:p>
                  </a:txBody>
                  <a:tcPr/>
                </a:tc>
                <a:tc hMerge="1">
                  <a:txBody>
                    <a:bodyPr/>
                    <a:lstStyle/>
                    <a:p>
                      <a:endParaRPr lang="en-US"/>
                    </a:p>
                  </a:txBody>
                  <a:tcPr/>
                </a:tc>
              </a:tr>
              <a:tr h="315000">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1</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Right2PC</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$162</a:t>
                      </a:r>
                    </a:p>
                  </a:txBody>
                  <a:tcPr marL="12175" marR="12175" marT="12175" marB="0"/>
                </a:tc>
              </a:tr>
              <a:tr h="2663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2</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PCRR-STANDARD</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$210</a:t>
                      </a:r>
                    </a:p>
                  </a:txBody>
                  <a:tcPr marL="12175" marR="12175" marT="12175" marB="0"/>
                </a:tc>
              </a:tr>
              <a:tr h="2663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3</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PCRR</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$162</a:t>
                      </a:r>
                    </a:p>
                  </a:txBody>
                  <a:tcPr marL="12175" marR="12175" marT="12175" marB="0"/>
                </a:tc>
              </a:tr>
              <a:tr h="292100">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4</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Interconnection</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$125</a:t>
                      </a:r>
                    </a:p>
                  </a:txBody>
                  <a:tcPr marL="12175" marR="12175" marT="12175" marB="0"/>
                </a:tc>
              </a:tr>
              <a:tr h="340325">
                <a:tc gridSpan="2">
                  <a:txBody>
                    <a:bodyPr/>
                    <a:lstStyle/>
                    <a:p>
                      <a:pPr marL="0" marR="0" lvl="0" indent="0" algn="l" rtl="0">
                        <a:lnSpc>
                          <a:spcPct val="100000"/>
                        </a:lnSpc>
                        <a:spcBef>
                          <a:spcPts val="0"/>
                        </a:spcBef>
                        <a:spcAft>
                          <a:spcPts val="0"/>
                        </a:spcAft>
                        <a:buClr>
                          <a:srgbClr val="000000"/>
                        </a:buClr>
                        <a:buSzPct val="25000"/>
                        <a:buFont typeface="Arial"/>
                        <a:buNone/>
                      </a:pPr>
                      <a:endParaRPr sz="1900" u="none" strike="noStrike" cap="none"/>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endParaRPr sz="1500" u="none" strike="noStrike" cap="none"/>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endParaRPr sz="1500" u="none" strike="noStrike" cap="none"/>
                    </a:p>
                  </a:txBody>
                  <a:tcPr marL="12175" marR="12175" marT="12175" marB="0"/>
                </a:tc>
              </a:tr>
              <a:tr h="266375">
                <a:tc gridSpan="4">
                  <a:txBody>
                    <a:bodyPr/>
                    <a:lstStyle/>
                    <a:p>
                      <a:pPr marL="0" marR="0" lvl="0" indent="0" algn="l" rtl="0">
                        <a:lnSpc>
                          <a:spcPct val="100000"/>
                        </a:lnSpc>
                        <a:spcBef>
                          <a:spcPts val="0"/>
                        </a:spcBef>
                        <a:spcAft>
                          <a:spcPts val="0"/>
                        </a:spcAft>
                        <a:buClr>
                          <a:srgbClr val="000000"/>
                        </a:buClr>
                        <a:buSzPct val="25000"/>
                        <a:buFont typeface="Arial"/>
                        <a:buNone/>
                      </a:pPr>
                      <a:r>
                        <a:rPr lang="en" sz="1500" b="1" u="none" strike="noStrike" cap="none"/>
                        <a:t>LAPTOPS</a:t>
                      </a:r>
                    </a:p>
                  </a:txBody>
                  <a:tcPr marL="12175" marR="12175" marT="12175" marB="0"/>
                </a:tc>
                <a:tc hMerge="1">
                  <a:txBody>
                    <a:bodyPr/>
                    <a:lstStyle/>
                    <a:p>
                      <a:endParaRPr lang="en-US"/>
                    </a:p>
                  </a:txBody>
                  <a:tcPr/>
                </a:tc>
                <a:tc hMerge="1">
                  <a:txBody>
                    <a:bodyPr/>
                    <a:lstStyle/>
                    <a:p>
                      <a:endParaRPr lang="en-US"/>
                    </a:p>
                  </a:txBody>
                  <a:tcPr/>
                </a:tc>
                <a:tc hMerge="1">
                  <a:txBody>
                    <a:bodyPr/>
                    <a:lstStyle/>
                    <a:p>
                      <a:endParaRPr lang="en-US"/>
                    </a:p>
                  </a:txBody>
                  <a:tcPr/>
                </a:tc>
              </a:tr>
              <a:tr h="2663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1</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Right2PC</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$202</a:t>
                      </a:r>
                    </a:p>
                  </a:txBody>
                  <a:tcPr marL="12175" marR="12175" marT="12175" marB="0"/>
                </a:tc>
              </a:tr>
              <a:tr h="2663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2</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PCRR-STANDARD</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$279</a:t>
                      </a:r>
                    </a:p>
                  </a:txBody>
                  <a:tcPr marL="12175" marR="12175" marT="12175" marB="0"/>
                </a:tc>
              </a:tr>
              <a:tr h="26942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3</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PCRR</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$202</a:t>
                      </a:r>
                    </a:p>
                  </a:txBody>
                  <a:tcPr marL="12175" marR="12175" marT="12175" marB="0"/>
                </a:tc>
              </a:tr>
              <a:tr h="48082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4</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Interconnection</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$175</a:t>
                      </a:r>
                    </a:p>
                  </a:txBody>
                  <a:tcPr marL="12175" marR="12175" marT="12175" marB="0"/>
                </a:tc>
              </a:tr>
              <a:tr h="5476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5</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PCs for People</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$160</a:t>
                      </a:r>
                    </a:p>
                  </a:txBody>
                  <a:tcPr marL="12175" marR="12175" marT="12175" marB="0"/>
                </a:tc>
              </a:tr>
              <a:tr h="266375">
                <a:tc gridSpan="4">
                  <a:txBody>
                    <a:bodyPr/>
                    <a:lstStyle/>
                    <a:p>
                      <a:pPr marL="0" marR="0" lvl="0" indent="0" algn="l" rtl="0">
                        <a:lnSpc>
                          <a:spcPct val="100000"/>
                        </a:lnSpc>
                        <a:spcBef>
                          <a:spcPts val="0"/>
                        </a:spcBef>
                        <a:spcAft>
                          <a:spcPts val="0"/>
                        </a:spcAft>
                        <a:buClr>
                          <a:srgbClr val="000000"/>
                        </a:buClr>
                        <a:buSzPct val="25000"/>
                        <a:buFont typeface="Arial"/>
                        <a:buNone/>
                      </a:pPr>
                      <a:r>
                        <a:rPr lang="en" sz="1500" b="1" u="none" strike="noStrike" cap="none"/>
                        <a:t>TABLETS</a:t>
                      </a:r>
                    </a:p>
                  </a:txBody>
                  <a:tcPr marL="12175" marR="12175" marT="12175" marB="0"/>
                </a:tc>
                <a:tc hMerge="1">
                  <a:txBody>
                    <a:bodyPr/>
                    <a:lstStyle/>
                    <a:p>
                      <a:endParaRPr lang="en-US"/>
                    </a:p>
                  </a:txBody>
                  <a:tcPr/>
                </a:tc>
                <a:tc hMerge="1">
                  <a:txBody>
                    <a:bodyPr/>
                    <a:lstStyle/>
                    <a:p>
                      <a:endParaRPr lang="en-US"/>
                    </a:p>
                  </a:txBody>
                  <a:tcPr/>
                </a:tc>
                <a:tc hMerge="1">
                  <a:txBody>
                    <a:bodyPr/>
                    <a:lstStyle/>
                    <a:p>
                      <a:endParaRPr lang="en-US"/>
                    </a:p>
                  </a:txBody>
                  <a:tcPr/>
                </a:tc>
              </a:tr>
              <a:tr h="2663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1</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Right2PC</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$143</a:t>
                      </a:r>
                    </a:p>
                  </a:txBody>
                  <a:tcPr marL="12175" marR="12175" marT="12175" marB="0"/>
                </a:tc>
              </a:tr>
              <a:tr h="519275">
                <a:tc gridSpan="2">
                  <a:txBody>
                    <a:bodyPr/>
                    <a:lstStyle/>
                    <a:p>
                      <a:pPr marL="0" marR="0" lvl="0" indent="0" algn="l" rtl="0">
                        <a:lnSpc>
                          <a:spcPct val="100000"/>
                        </a:lnSpc>
                        <a:spcBef>
                          <a:spcPts val="0"/>
                        </a:spcBef>
                        <a:spcAft>
                          <a:spcPts val="0"/>
                        </a:spcAft>
                        <a:buClr>
                          <a:schemeClr val="dk1"/>
                        </a:buClr>
                        <a:buSzPct val="25000"/>
                        <a:buFont typeface="Arial"/>
                        <a:buNone/>
                      </a:pPr>
                      <a:r>
                        <a:rPr lang="en" sz="1200" b="0" i="0" u="none" strike="noStrike" cap="none">
                          <a:solidFill>
                            <a:schemeClr val="dk1"/>
                          </a:solidFill>
                          <a:latin typeface="Arial"/>
                          <a:ea typeface="Arial"/>
                          <a:cs typeface="Arial"/>
                          <a:sym typeface="Arial"/>
                        </a:rPr>
                        <a:t>2</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T3 Partners</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$95</a:t>
                      </a:r>
                    </a:p>
                    <a:p>
                      <a:pPr marL="0" marR="0" lvl="0" indent="0" algn="l" rtl="0">
                        <a:lnSpc>
                          <a:spcPct val="100000"/>
                        </a:lnSpc>
                        <a:spcBef>
                          <a:spcPts val="0"/>
                        </a:spcBef>
                        <a:spcAft>
                          <a:spcPts val="0"/>
                        </a:spcAft>
                        <a:buClr>
                          <a:srgbClr val="000000"/>
                        </a:buClr>
                        <a:buSzPct val="25000"/>
                        <a:buFont typeface="Arial"/>
                        <a:buNone/>
                      </a:pPr>
                      <a:endParaRPr sz="1500" b="0" i="0" u="none" strike="noStrike" cap="none">
                        <a:solidFill>
                          <a:srgbClr val="000000"/>
                        </a:solidFill>
                        <a:latin typeface="Calibri"/>
                        <a:ea typeface="Calibri"/>
                        <a:cs typeface="Calibri"/>
                        <a:sym typeface="Calibri"/>
                      </a:endParaRPr>
                    </a:p>
                  </a:txBody>
                  <a:tcPr marL="12175" marR="12175" marT="12175" marB="0"/>
                </a:tc>
              </a:tr>
              <a:tr h="266375">
                <a:tc gridSpan="4">
                  <a:txBody>
                    <a:bodyPr/>
                    <a:lstStyle/>
                    <a:p>
                      <a:pPr marL="0" marR="0" lvl="0" indent="0" algn="l" rtl="0">
                        <a:lnSpc>
                          <a:spcPct val="100000"/>
                        </a:lnSpc>
                        <a:spcBef>
                          <a:spcPts val="0"/>
                        </a:spcBef>
                        <a:spcAft>
                          <a:spcPts val="0"/>
                        </a:spcAft>
                        <a:buClr>
                          <a:srgbClr val="000000"/>
                        </a:buClr>
                        <a:buSzPct val="25000"/>
                        <a:buFont typeface="Arial"/>
                        <a:buNone/>
                      </a:pPr>
                      <a:r>
                        <a:rPr lang="en" sz="1500" b="1" u="none" strike="noStrike" cap="none"/>
                        <a:t>CHROMEBOOK</a:t>
                      </a:r>
                    </a:p>
                  </a:txBody>
                  <a:tcPr marL="12175" marR="12175" marT="12175" marB="0"/>
                </a:tc>
                <a:tc hMerge="1">
                  <a:txBody>
                    <a:bodyPr/>
                    <a:lstStyle/>
                    <a:p>
                      <a:endParaRPr lang="en-US"/>
                    </a:p>
                  </a:txBody>
                  <a:tcPr/>
                </a:tc>
                <a:tc hMerge="1">
                  <a:txBody>
                    <a:bodyPr/>
                    <a:lstStyle/>
                    <a:p>
                      <a:endParaRPr lang="en-US"/>
                    </a:p>
                  </a:txBody>
                  <a:tcPr/>
                </a:tc>
                <a:tc hMerge="1">
                  <a:txBody>
                    <a:bodyPr/>
                    <a:lstStyle/>
                    <a:p>
                      <a:endParaRPr lang="en-US"/>
                    </a:p>
                  </a:txBody>
                  <a:tcPr/>
                </a:tc>
              </a:tr>
              <a:tr h="266375">
                <a:tc gridSpan="2">
                  <a:txBody>
                    <a:bodyPr/>
                    <a:lstStyle/>
                    <a:p>
                      <a:pPr marL="0" marR="0" lvl="0" indent="0" algn="l" rtl="0">
                        <a:lnSpc>
                          <a:spcPct val="100000"/>
                        </a:lnSpc>
                        <a:spcBef>
                          <a:spcPts val="0"/>
                        </a:spcBef>
                        <a:spcAft>
                          <a:spcPts val="0"/>
                        </a:spcAft>
                        <a:buClr>
                          <a:srgbClr val="000000"/>
                        </a:buClr>
                        <a:buSzPct val="25000"/>
                        <a:buFont typeface="Arial"/>
                        <a:buNone/>
                      </a:pPr>
                      <a:r>
                        <a:rPr lang="en" sz="1200" u="none" strike="noStrike" cap="none"/>
                        <a:t>1</a:t>
                      </a:r>
                    </a:p>
                  </a:txBody>
                  <a:tcPr marL="12175" marR="12175" marT="12175" marB="0"/>
                </a:tc>
                <a:tc h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Chromebook</a:t>
                      </a:r>
                    </a:p>
                  </a:txBody>
                  <a:tcPr marL="12175" marR="12175" marT="12175" marB="0"/>
                </a:tc>
                <a:tc>
                  <a:txBody>
                    <a:bodyPr/>
                    <a:lstStyle/>
                    <a:p>
                      <a:pPr marL="0" marR="0" lvl="0" indent="0" algn="l" rtl="0">
                        <a:lnSpc>
                          <a:spcPct val="100000"/>
                        </a:lnSpc>
                        <a:spcBef>
                          <a:spcPts val="0"/>
                        </a:spcBef>
                        <a:spcAft>
                          <a:spcPts val="0"/>
                        </a:spcAft>
                        <a:buClr>
                          <a:srgbClr val="000000"/>
                        </a:buClr>
                        <a:buSzPct val="25000"/>
                        <a:buFont typeface="Arial"/>
                        <a:buNone/>
                      </a:pPr>
                      <a:r>
                        <a:rPr lang="en" sz="1500" u="none" strike="noStrike" cap="none"/>
                        <a:t>$249</a:t>
                      </a:r>
                    </a:p>
                  </a:txBody>
                  <a:tcPr marL="12175" marR="12175" marT="12175" marB="0"/>
                </a:tc>
              </a:tr>
            </a:tbl>
          </a:graphicData>
        </a:graphic>
      </p:graphicFrame>
      <p:pic>
        <p:nvPicPr>
          <p:cNvPr id="404" name="Shape 404" descr="noun_892396_cc.png"/>
          <p:cNvPicPr preferRelativeResize="0"/>
          <p:nvPr/>
        </p:nvPicPr>
        <p:blipFill rotWithShape="1">
          <a:blip r:embed="rId3">
            <a:alphaModFix/>
          </a:blip>
          <a:srcRect/>
          <a:stretch/>
        </p:blipFill>
        <p:spPr>
          <a:xfrm>
            <a:off x="1143003" y="1944132"/>
            <a:ext cx="3334200" cy="3334200"/>
          </a:xfrm>
          <a:prstGeom prst="rect">
            <a:avLst/>
          </a:prstGeom>
          <a:noFill/>
          <a:ln>
            <a:noFill/>
          </a:ln>
        </p:spPr>
      </p:pic>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p:nvPr/>
        </p:nvSpPr>
        <p:spPr>
          <a:xfrm>
            <a:off x="3045" y="0"/>
            <a:ext cx="12189300" cy="685500"/>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dirty="0">
                <a:solidFill>
                  <a:schemeClr val="lt1"/>
                </a:solidFill>
                <a:sym typeface="Questrial"/>
              </a:rPr>
              <a:t>INTEGRATING INTERNET QUESTION</a:t>
            </a:r>
          </a:p>
        </p:txBody>
      </p:sp>
      <p:sp>
        <p:nvSpPr>
          <p:cNvPr id="410" name="Shape 410"/>
          <p:cNvSpPr txBox="1"/>
          <p:nvPr/>
        </p:nvSpPr>
        <p:spPr>
          <a:xfrm>
            <a:off x="9945827" y="3080961"/>
            <a:ext cx="1497900" cy="268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sp>
        <p:nvSpPr>
          <p:cNvPr id="411" name="Shape 411"/>
          <p:cNvSpPr txBox="1"/>
          <p:nvPr/>
        </p:nvSpPr>
        <p:spPr>
          <a:xfrm>
            <a:off x="3724357" y="1948978"/>
            <a:ext cx="3422100" cy="32829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a:solidFill>
                  <a:srgbClr val="000000"/>
                </a:solidFill>
                <a:latin typeface="Arial"/>
                <a:ea typeface="Arial"/>
                <a:cs typeface="Arial"/>
                <a:sym typeface="Arial"/>
              </a:rPr>
              <a:t>When to ask clients? </a:t>
            </a:r>
            <a:br>
              <a:rPr lang="en" sz="1900" b="1" i="0" u="none" strike="noStrike" cap="none">
                <a:solidFill>
                  <a:srgbClr val="000000"/>
                </a:solidFill>
                <a:latin typeface="Arial"/>
                <a:ea typeface="Arial"/>
                <a:cs typeface="Arial"/>
                <a:sym typeface="Arial"/>
              </a:rPr>
            </a:br>
            <a:r>
              <a:rPr lang="en" sz="1900" b="0" i="0" u="none" strike="noStrike" cap="none">
                <a:solidFill>
                  <a:srgbClr val="000000"/>
                </a:solidFill>
                <a:latin typeface="Arial"/>
                <a:ea typeface="Arial"/>
                <a:cs typeface="Arial"/>
                <a:sym typeface="Arial"/>
              </a:rPr>
              <a:t>Strategic Touch Points:</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none" strike="noStrike" cap="none">
                <a:solidFill>
                  <a:srgbClr val="000000"/>
                </a:solidFill>
                <a:latin typeface="Arial"/>
                <a:ea typeface="Arial"/>
                <a:cs typeface="Arial"/>
                <a:sym typeface="Arial"/>
              </a:rPr>
              <a:t>Application process </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none" strike="noStrike" cap="none">
                <a:solidFill>
                  <a:srgbClr val="000000"/>
                </a:solidFill>
                <a:latin typeface="Arial"/>
                <a:ea typeface="Arial"/>
                <a:cs typeface="Arial"/>
                <a:sym typeface="Arial"/>
              </a:rPr>
              <a:t>Recertification </a:t>
            </a:r>
          </a:p>
          <a:p>
            <a:pPr marL="0" marR="0" lvl="0" indent="0" algn="l" rtl="0">
              <a:lnSpc>
                <a:spcPct val="100000"/>
              </a:lnSpc>
              <a:spcBef>
                <a:spcPts val="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 </a:t>
            </a: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none" strike="noStrike" cap="none">
                <a:solidFill>
                  <a:srgbClr val="000000"/>
                </a:solidFill>
                <a:latin typeface="Arial"/>
                <a:ea typeface="Arial"/>
                <a:cs typeface="Arial"/>
                <a:sym typeface="Arial"/>
              </a:rPr>
              <a:t>1:1 eligibility sessions </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none" strike="noStrike" cap="none">
                <a:solidFill>
                  <a:srgbClr val="000000"/>
                </a:solidFill>
                <a:latin typeface="Arial"/>
                <a:ea typeface="Arial"/>
                <a:cs typeface="Arial"/>
                <a:sym typeface="Arial"/>
              </a:rPr>
              <a:t>FSS meetings  </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
        <p:nvSpPr>
          <p:cNvPr id="412" name="Shape 412"/>
          <p:cNvSpPr txBox="1"/>
          <p:nvPr/>
        </p:nvSpPr>
        <p:spPr>
          <a:xfrm>
            <a:off x="7395505" y="1934644"/>
            <a:ext cx="3751500" cy="24213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a:solidFill>
                  <a:srgbClr val="000000"/>
                </a:solidFill>
                <a:latin typeface="Arial"/>
                <a:ea typeface="Arial"/>
                <a:cs typeface="Arial"/>
                <a:sym typeface="Arial"/>
              </a:rPr>
              <a:t>What to Ask?</a:t>
            </a: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none" strike="noStrike" cap="none">
                <a:solidFill>
                  <a:srgbClr val="000000"/>
                </a:solidFill>
                <a:latin typeface="Arial"/>
                <a:ea typeface="Arial"/>
                <a:cs typeface="Arial"/>
                <a:sym typeface="Arial"/>
              </a:rPr>
              <a:t>Do you have Internet have home beyond a cell phone?</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SzPct val="100000"/>
              <a:buFont typeface="Noto Sans Symbols"/>
              <a:buChar char="▪"/>
            </a:pPr>
            <a:r>
              <a:rPr lang="en" sz="1900" b="1" i="0" u="none" strike="noStrike" cap="none">
                <a:solidFill>
                  <a:srgbClr val="000000"/>
                </a:solidFill>
                <a:latin typeface="Arial"/>
                <a:ea typeface="Arial"/>
                <a:cs typeface="Arial"/>
                <a:sym typeface="Arial"/>
              </a:rPr>
              <a:t> </a:t>
            </a:r>
            <a:r>
              <a:rPr lang="en" sz="1900" b="0" i="0" u="none" strike="noStrike" cap="none">
                <a:solidFill>
                  <a:srgbClr val="000000"/>
                </a:solidFill>
                <a:latin typeface="Arial"/>
                <a:ea typeface="Arial"/>
                <a:cs typeface="Arial"/>
                <a:sym typeface="Arial"/>
              </a:rPr>
              <a:t>Are you interested in low-cost Internet service and/or computers?</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pic>
        <p:nvPicPr>
          <p:cNvPr id="413" name="Shape 413" descr="noun_860412_cc.png"/>
          <p:cNvPicPr preferRelativeResize="0"/>
          <p:nvPr/>
        </p:nvPicPr>
        <p:blipFill rotWithShape="1">
          <a:blip r:embed="rId3">
            <a:alphaModFix/>
          </a:blip>
          <a:srcRect/>
          <a:stretch/>
        </p:blipFill>
        <p:spPr>
          <a:xfrm>
            <a:off x="435762" y="1768627"/>
            <a:ext cx="3288300" cy="3288300"/>
          </a:xfrm>
          <a:prstGeom prst="rect">
            <a:avLst/>
          </a:prstGeom>
          <a:noFill/>
          <a:ln>
            <a:noFill/>
          </a:ln>
        </p:spPr>
      </p:pic>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p:nvPr/>
        </p:nvSpPr>
        <p:spPr>
          <a:xfrm>
            <a:off x="3045" y="0"/>
            <a:ext cx="12189300" cy="685500"/>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dirty="0">
                <a:solidFill>
                  <a:schemeClr val="lt1"/>
                </a:solidFill>
                <a:sym typeface="Questrial"/>
              </a:rPr>
              <a:t>ACTIVITY</a:t>
            </a:r>
          </a:p>
        </p:txBody>
      </p:sp>
      <p:sp>
        <p:nvSpPr>
          <p:cNvPr id="419" name="Shape 419"/>
          <p:cNvSpPr txBox="1"/>
          <p:nvPr/>
        </p:nvSpPr>
        <p:spPr>
          <a:xfrm>
            <a:off x="9945827" y="3080961"/>
            <a:ext cx="1497900" cy="268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sp>
        <p:nvSpPr>
          <p:cNvPr id="420" name="Shape 420"/>
          <p:cNvSpPr txBox="1"/>
          <p:nvPr/>
        </p:nvSpPr>
        <p:spPr>
          <a:xfrm>
            <a:off x="996027" y="2353449"/>
            <a:ext cx="5042400" cy="2708400"/>
          </a:xfrm>
          <a:prstGeom prst="rect">
            <a:avLst/>
          </a:prstGeom>
          <a:noFill/>
          <a:ln>
            <a:noFill/>
          </a:ln>
        </p:spPr>
        <p:txBody>
          <a:bodyPr lIns="121900" tIns="60925" rIns="121900" bIns="60925" anchor="t" anchorCtr="0">
            <a:noAutofit/>
          </a:bodyPr>
          <a:lstStyle/>
          <a:p>
            <a:pPr marL="381000" marR="0" lvl="0" indent="-387350" algn="l" rtl="0">
              <a:lnSpc>
                <a:spcPct val="100000"/>
              </a:lnSpc>
              <a:spcBef>
                <a:spcPts val="0"/>
              </a:spcBef>
              <a:spcAft>
                <a:spcPts val="0"/>
              </a:spcAft>
              <a:buClr>
                <a:srgbClr val="000000"/>
              </a:buClr>
              <a:buSzPct val="100000"/>
              <a:buFont typeface="Noto Sans Symbols"/>
              <a:buChar char="▪"/>
            </a:pPr>
            <a:r>
              <a:rPr lang="en" sz="1900" b="0" i="0" u="sng" strike="noStrike" cap="none">
                <a:solidFill>
                  <a:schemeClr val="hlink"/>
                </a:solidFill>
                <a:latin typeface="Arial"/>
                <a:ea typeface="Arial"/>
                <a:cs typeface="Arial"/>
                <a:sym typeface="Arial"/>
                <a:hlinkClick r:id="rId3"/>
              </a:rPr>
              <a:t>Decision Tree</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sng" strike="noStrike" cap="none">
                <a:solidFill>
                  <a:schemeClr val="hlink"/>
                </a:solidFill>
                <a:latin typeface="Arial"/>
                <a:ea typeface="Arial"/>
                <a:cs typeface="Arial"/>
                <a:sym typeface="Arial"/>
                <a:hlinkClick r:id="rId4"/>
              </a:rPr>
              <a:t>Points of Relevancy </a:t>
            </a: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SzPct val="100000"/>
              <a:buFont typeface="Noto Sans Symbols"/>
              <a:buChar char="▪"/>
            </a:pPr>
            <a:r>
              <a:rPr lang="en" sz="1900" b="0" i="0" u="sng" strike="noStrike" cap="none">
                <a:solidFill>
                  <a:schemeClr val="hlink"/>
                </a:solidFill>
                <a:latin typeface="Arial"/>
                <a:ea typeface="Arial"/>
                <a:cs typeface="Arial"/>
                <a:sym typeface="Arial"/>
                <a:hlinkClick r:id="rId5"/>
              </a:rPr>
              <a:t>Why Cellphones Are Not Enough</a:t>
            </a:r>
          </a:p>
          <a:p>
            <a:pPr marL="381000" marR="0" lvl="0" indent="-387350" algn="l" rtl="0">
              <a:lnSpc>
                <a:spcPct val="100000"/>
              </a:lnSpc>
              <a:spcBef>
                <a:spcPts val="0"/>
              </a:spcBef>
              <a:spcAft>
                <a:spcPts val="0"/>
              </a:spcAft>
              <a:buClr>
                <a:srgbClr val="000000"/>
              </a:buClr>
              <a:buFont typeface="Noto Sans Symbols"/>
              <a:buNone/>
            </a:pPr>
            <a:endParaRPr sz="1900" b="0" i="0" u="none" strike="noStrike" cap="none">
              <a:solidFill>
                <a:srgbClr val="000000"/>
              </a:solidFill>
              <a:latin typeface="Arial"/>
              <a:ea typeface="Arial"/>
              <a:cs typeface="Arial"/>
              <a:sym typeface="Arial"/>
            </a:endParaRPr>
          </a:p>
          <a:p>
            <a:pPr marL="381000" marR="0" lvl="0" indent="-387350" algn="l" rtl="0">
              <a:lnSpc>
                <a:spcPct val="100000"/>
              </a:lnSpc>
              <a:spcBef>
                <a:spcPts val="0"/>
              </a:spcBef>
              <a:spcAft>
                <a:spcPts val="0"/>
              </a:spcAft>
              <a:buClr>
                <a:srgbClr val="000000"/>
              </a:buClr>
              <a:buFont typeface="Noto Sans Symbols"/>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Font typeface="Arial"/>
              <a:buNone/>
            </a:pPr>
            <a:endParaRPr sz="1900" b="0" i="0" u="none" strike="noStrike" cap="none">
              <a:solidFill>
                <a:srgbClr val="000000"/>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0" y="0"/>
            <a:ext cx="12192000" cy="553996"/>
          </a:xfrm>
          <a:prstGeom prst="rect">
            <a:avLst/>
          </a:prstGeom>
          <a:solidFill>
            <a:schemeClr val="accent2"/>
          </a:solidFill>
          <a:ln>
            <a:noFill/>
          </a:ln>
        </p:spPr>
        <p:txBody>
          <a:bodyPr lIns="91400" tIns="45675" rIns="91400" bIns="45675" anchor="t"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3100" b="1" dirty="0">
                <a:solidFill>
                  <a:schemeClr val="lt1"/>
                </a:solidFill>
                <a:sym typeface="Questrial"/>
              </a:rPr>
              <a:t>DEC </a:t>
            </a:r>
            <a:r>
              <a:rPr lang="en" sz="3100" b="1" i="0" u="none" strike="noStrike" cap="none" dirty="0">
                <a:solidFill>
                  <a:schemeClr val="lt1"/>
                </a:solidFill>
                <a:sym typeface="Questrial"/>
              </a:rPr>
              <a:t>DATA PORTAL</a:t>
            </a:r>
          </a:p>
        </p:txBody>
      </p:sp>
      <p:sp>
        <p:nvSpPr>
          <p:cNvPr id="426" name="Shape 426"/>
          <p:cNvSpPr txBox="1"/>
          <p:nvPr/>
        </p:nvSpPr>
        <p:spPr>
          <a:xfrm>
            <a:off x="6255177" y="1035025"/>
            <a:ext cx="27000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2400" b="1" i="0" u="none" strike="noStrike" cap="none" dirty="0">
                <a:solidFill>
                  <a:srgbClr val="003896"/>
                </a:solidFill>
                <a:sym typeface="Questrial"/>
              </a:rPr>
              <a:t>DEC Data Portal</a:t>
            </a:r>
          </a:p>
        </p:txBody>
      </p:sp>
      <p:sp>
        <p:nvSpPr>
          <p:cNvPr id="427" name="Shape 427"/>
          <p:cNvSpPr txBox="1"/>
          <p:nvPr/>
        </p:nvSpPr>
        <p:spPr>
          <a:xfrm>
            <a:off x="6255175" y="1657075"/>
            <a:ext cx="4018500" cy="1631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000" i="0" u="sng" strike="noStrike" cap="none" dirty="0">
                <a:solidFill>
                  <a:schemeClr val="hlink"/>
                </a:solidFill>
                <a:sym typeface="Questrial"/>
                <a:hlinkClick r:id="rId3"/>
              </a:rPr>
              <a:t>www.everyoneon.org/decs</a:t>
            </a:r>
            <a:r>
              <a:rPr lang="en" sz="2000" i="0" u="none" strike="noStrike" cap="none" dirty="0">
                <a:solidFill>
                  <a:srgbClr val="000000"/>
                </a:solidFill>
                <a:sym typeface="Questrial"/>
              </a:rPr>
              <a:t> </a:t>
            </a:r>
          </a:p>
          <a:p>
            <a:pPr marL="0" marR="0" lvl="0" indent="0" algn="l" rtl="0">
              <a:lnSpc>
                <a:spcPct val="100000"/>
              </a:lnSpc>
              <a:spcBef>
                <a:spcPts val="0"/>
              </a:spcBef>
              <a:spcAft>
                <a:spcPts val="0"/>
              </a:spcAft>
              <a:buClr>
                <a:srgbClr val="000000"/>
              </a:buClr>
              <a:buFont typeface="Arial"/>
              <a:buNone/>
            </a:pPr>
            <a:endParaRPr sz="2000" i="0" u="none" strike="noStrike" cap="none" dirty="0">
              <a:solidFill>
                <a:srgbClr val="000000"/>
              </a:solidFill>
              <a:sym typeface="Questrial"/>
            </a:endParaRPr>
          </a:p>
          <a:p>
            <a:pPr marL="0" marR="0" lvl="0" indent="0" algn="l" rtl="0">
              <a:lnSpc>
                <a:spcPct val="100000"/>
              </a:lnSpc>
              <a:spcBef>
                <a:spcPts val="0"/>
              </a:spcBef>
              <a:spcAft>
                <a:spcPts val="0"/>
              </a:spcAft>
              <a:buClr>
                <a:srgbClr val="000000"/>
              </a:buClr>
              <a:buSzPct val="25000"/>
              <a:buFont typeface="Arial"/>
              <a:buNone/>
            </a:pPr>
            <a:r>
              <a:rPr lang="en" sz="2000" b="1" i="0" u="none" strike="noStrike" cap="none" dirty="0">
                <a:solidFill>
                  <a:srgbClr val="000000"/>
                </a:solidFill>
                <a:sym typeface="Questrial"/>
              </a:rPr>
              <a:t>Username: </a:t>
            </a:r>
            <a:r>
              <a:rPr lang="en" sz="2000" i="0" u="none" strike="noStrike" cap="none" dirty="0">
                <a:solidFill>
                  <a:srgbClr val="000000"/>
                </a:solidFill>
                <a:sym typeface="Questrial"/>
              </a:rPr>
              <a:t>URL identifier </a:t>
            </a:r>
          </a:p>
          <a:p>
            <a:pPr marL="0" marR="0" lvl="0" indent="0" algn="l" rtl="0">
              <a:lnSpc>
                <a:spcPct val="100000"/>
              </a:lnSpc>
              <a:spcBef>
                <a:spcPts val="0"/>
              </a:spcBef>
              <a:spcAft>
                <a:spcPts val="0"/>
              </a:spcAft>
              <a:buClr>
                <a:srgbClr val="000000"/>
              </a:buClr>
              <a:buSzPct val="25000"/>
              <a:buFont typeface="Arial"/>
              <a:buNone/>
            </a:pPr>
            <a:r>
              <a:rPr lang="en" sz="2000" i="0" u="none" strike="noStrike" cap="none" dirty="0">
                <a:solidFill>
                  <a:srgbClr val="000000"/>
                </a:solidFill>
                <a:sym typeface="Questrial"/>
              </a:rPr>
              <a:t>(i.e. b</a:t>
            </a:r>
            <a:r>
              <a:rPr lang="en" sz="2000" dirty="0">
                <a:sym typeface="Questrial"/>
              </a:rPr>
              <a:t>chafl</a:t>
            </a:r>
            <a:r>
              <a:rPr lang="en" sz="2000" i="0" u="none" strike="noStrike" cap="none" dirty="0">
                <a:solidFill>
                  <a:srgbClr val="000000"/>
                </a:solidFill>
                <a:sym typeface="Questrial"/>
              </a:rPr>
              <a:t>)</a:t>
            </a:r>
          </a:p>
          <a:p>
            <a:pPr marL="0" marR="0" lvl="0" indent="0" algn="l" rtl="0">
              <a:lnSpc>
                <a:spcPct val="100000"/>
              </a:lnSpc>
              <a:spcBef>
                <a:spcPts val="0"/>
              </a:spcBef>
              <a:spcAft>
                <a:spcPts val="0"/>
              </a:spcAft>
              <a:buClr>
                <a:srgbClr val="000000"/>
              </a:buClr>
              <a:buSzPct val="25000"/>
              <a:buFont typeface="Arial"/>
              <a:buNone/>
            </a:pPr>
            <a:r>
              <a:rPr lang="en" sz="2000" b="1" i="0" u="none" strike="noStrike" cap="none" dirty="0">
                <a:solidFill>
                  <a:srgbClr val="000000"/>
                </a:solidFill>
                <a:sym typeface="Questrial"/>
              </a:rPr>
              <a:t>Password: </a:t>
            </a:r>
            <a:r>
              <a:rPr lang="en" sz="2000" i="0" u="none" strike="noStrike" cap="none" dirty="0">
                <a:solidFill>
                  <a:srgbClr val="000000"/>
                </a:solidFill>
                <a:sym typeface="Questrial"/>
              </a:rPr>
              <a:t>password</a:t>
            </a:r>
          </a:p>
        </p:txBody>
      </p:sp>
      <p:sp>
        <p:nvSpPr>
          <p:cNvPr id="428" name="Shape 428"/>
          <p:cNvSpPr txBox="1"/>
          <p:nvPr/>
        </p:nvSpPr>
        <p:spPr>
          <a:xfrm>
            <a:off x="6309924" y="4048025"/>
            <a:ext cx="3299400" cy="461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2400" b="1" i="0" u="none" strike="noStrike" cap="none" dirty="0">
                <a:solidFill>
                  <a:srgbClr val="003896"/>
                </a:solidFill>
                <a:sym typeface="Questrial"/>
              </a:rPr>
              <a:t>URL Activity Tracked</a:t>
            </a:r>
          </a:p>
        </p:txBody>
      </p:sp>
      <p:sp>
        <p:nvSpPr>
          <p:cNvPr id="429" name="Shape 429"/>
          <p:cNvSpPr txBox="1"/>
          <p:nvPr/>
        </p:nvSpPr>
        <p:spPr>
          <a:xfrm>
            <a:off x="6346684" y="4630936"/>
            <a:ext cx="4749900" cy="1015800"/>
          </a:xfrm>
          <a:prstGeom prst="rect">
            <a:avLst/>
          </a:prstGeom>
          <a:noFill/>
          <a:ln>
            <a:noFill/>
          </a:ln>
        </p:spPr>
        <p:txBody>
          <a:bodyPr lIns="91425" tIns="45700" rIns="91425" bIns="45700" anchor="t" anchorCtr="0">
            <a:noAutofit/>
          </a:bodyPr>
          <a:lstStyle/>
          <a:p>
            <a:pPr marL="285744" marR="0" lvl="0" indent="-285744" algn="l" rtl="0">
              <a:lnSpc>
                <a:spcPct val="100000"/>
              </a:lnSpc>
              <a:spcBef>
                <a:spcPts val="0"/>
              </a:spcBef>
              <a:spcAft>
                <a:spcPts val="0"/>
              </a:spcAft>
              <a:buClr>
                <a:srgbClr val="000000"/>
              </a:buClr>
              <a:buSzPct val="100000"/>
              <a:buFont typeface="Questrial"/>
              <a:buChar char="▪"/>
            </a:pPr>
            <a:r>
              <a:rPr lang="en" sz="2000" i="0" u="none" strike="noStrike" cap="none" dirty="0">
                <a:solidFill>
                  <a:srgbClr val="000000"/>
                </a:solidFill>
                <a:sym typeface="Questrial"/>
              </a:rPr>
              <a:t># of visits </a:t>
            </a:r>
          </a:p>
          <a:p>
            <a:pPr marL="285744" marR="0" lvl="0" indent="-285744" algn="l" rtl="0">
              <a:lnSpc>
                <a:spcPct val="100000"/>
              </a:lnSpc>
              <a:spcBef>
                <a:spcPts val="0"/>
              </a:spcBef>
              <a:spcAft>
                <a:spcPts val="0"/>
              </a:spcAft>
              <a:buClr>
                <a:srgbClr val="000000"/>
              </a:buClr>
              <a:buSzPct val="100000"/>
              <a:buFont typeface="Questrial"/>
              <a:buChar char="▪"/>
            </a:pPr>
            <a:r>
              <a:rPr lang="en" sz="2000" i="0" u="none" strike="noStrike" cap="none" dirty="0">
                <a:solidFill>
                  <a:srgbClr val="000000"/>
                </a:solidFill>
                <a:sym typeface="Questrial"/>
              </a:rPr>
              <a:t># of exists to Internet service offers</a:t>
            </a:r>
          </a:p>
          <a:p>
            <a:pPr marL="285744" marR="0" lvl="0" indent="-285744" algn="l" rtl="0">
              <a:lnSpc>
                <a:spcPct val="100000"/>
              </a:lnSpc>
              <a:spcBef>
                <a:spcPts val="0"/>
              </a:spcBef>
              <a:spcAft>
                <a:spcPts val="0"/>
              </a:spcAft>
              <a:buClr>
                <a:srgbClr val="000000"/>
              </a:buClr>
              <a:buSzPct val="100000"/>
              <a:buFont typeface="Questrial"/>
              <a:buChar char="▪"/>
            </a:pPr>
            <a:r>
              <a:rPr lang="en" sz="2000" i="0" u="none" strike="noStrike" cap="none" dirty="0">
                <a:solidFill>
                  <a:srgbClr val="000000"/>
                </a:solidFill>
                <a:sym typeface="Questrial"/>
              </a:rPr>
              <a:t># of exits to computer offers </a:t>
            </a:r>
          </a:p>
        </p:txBody>
      </p:sp>
      <p:pic>
        <p:nvPicPr>
          <p:cNvPr id="430" name="Shape 430" descr="noun_112640_cc (1).png"/>
          <p:cNvPicPr preferRelativeResize="0"/>
          <p:nvPr/>
        </p:nvPicPr>
        <p:blipFill rotWithShape="1">
          <a:blip r:embed="rId4">
            <a:alphaModFix/>
          </a:blip>
          <a:srcRect/>
          <a:stretch/>
        </p:blipFill>
        <p:spPr>
          <a:xfrm>
            <a:off x="1343579" y="1779300"/>
            <a:ext cx="3299400" cy="3299400"/>
          </a:xfrm>
          <a:prstGeom prst="rect">
            <a:avLst/>
          </a:prstGeom>
          <a:noFill/>
          <a:ln>
            <a:noFill/>
          </a:ln>
        </p:spPr>
      </p:pic>
    </p:spTree>
  </p:cSld>
  <p:clrMapOvr>
    <a:masterClrMapping/>
  </p:clrMapOvr>
  <p:transition xmlns:p14="http://schemas.microsoft.com/office/powerpoint/2010/mai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DEC DATA PORTAL</a:t>
            </a:r>
          </a:p>
        </p:txBody>
      </p:sp>
      <p:pic>
        <p:nvPicPr>
          <p:cNvPr id="436" name="Shape 436" descr="Screen Shot 2016-10-24 at 8.49.04 PM.png"/>
          <p:cNvPicPr preferRelativeResize="0"/>
          <p:nvPr/>
        </p:nvPicPr>
        <p:blipFill rotWithShape="1">
          <a:blip r:embed="rId3">
            <a:alphaModFix/>
          </a:blip>
          <a:srcRect l="12372" t="25057" r="11266" b="18838"/>
          <a:stretch/>
        </p:blipFill>
        <p:spPr>
          <a:xfrm>
            <a:off x="1207213" y="1186266"/>
            <a:ext cx="10095490" cy="4635885"/>
          </a:xfrm>
          <a:prstGeom prst="rect">
            <a:avLst/>
          </a:prstGeom>
          <a:noFill/>
          <a:ln>
            <a:noFill/>
          </a:ln>
        </p:spPr>
      </p:pic>
    </p:spTree>
  </p:cSld>
  <p:clrMapOvr>
    <a:masterClrMapping/>
  </p:clrMapOvr>
  <p:transition xmlns:p14="http://schemas.microsoft.com/office/powerpoint/2010/mai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DEC RESOURCES</a:t>
            </a:r>
          </a:p>
        </p:txBody>
      </p:sp>
      <p:pic>
        <p:nvPicPr>
          <p:cNvPr id="442" name="Shape 442" descr="Screen Shot 2016-10-24 at 8.43.59 PM.png"/>
          <p:cNvPicPr preferRelativeResize="0"/>
          <p:nvPr/>
        </p:nvPicPr>
        <p:blipFill rotWithShape="1">
          <a:blip r:embed="rId3">
            <a:alphaModFix/>
          </a:blip>
          <a:srcRect t="13798" r="50751" b="5947"/>
          <a:stretch/>
        </p:blipFill>
        <p:spPr>
          <a:xfrm>
            <a:off x="3323775" y="871648"/>
            <a:ext cx="5403915" cy="5503833"/>
          </a:xfrm>
          <a:prstGeom prst="rect">
            <a:avLst/>
          </a:prstGeom>
          <a:noFill/>
          <a:ln>
            <a:noFill/>
          </a:ln>
        </p:spPr>
      </p:pic>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p:nvPr/>
        </p:nvSpPr>
        <p:spPr>
          <a:xfrm>
            <a:off x="0" y="0"/>
            <a:ext cx="12192000" cy="554100"/>
          </a:xfrm>
          <a:prstGeom prst="rect">
            <a:avLst/>
          </a:prstGeom>
          <a:solidFill>
            <a:schemeClr val="accent2"/>
          </a:solidFill>
          <a:ln>
            <a:noFill/>
          </a:ln>
        </p:spPr>
        <p:txBody>
          <a:bodyPr lIns="91400" tIns="45700" rIns="91400" bIns="45700" anchor="t"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2400" b="1" i="0" u="none" strike="noStrike" cap="none" dirty="0">
                <a:solidFill>
                  <a:schemeClr val="lt1"/>
                </a:solidFill>
                <a:sym typeface="Proxima Nova"/>
              </a:rPr>
              <a:t>TACKLING THE DIGITAL DIVIDE-</a:t>
            </a:r>
            <a:r>
              <a:rPr lang="en" sz="2400" b="1" i="0" u="none" strike="noStrike" cap="none" dirty="0">
                <a:solidFill>
                  <a:schemeClr val="lt1"/>
                </a:solidFill>
                <a:sym typeface="Questrial"/>
              </a:rPr>
              <a:t>ENROLLMENT PARTNERS</a:t>
            </a:r>
          </a:p>
        </p:txBody>
      </p:sp>
      <p:pic>
        <p:nvPicPr>
          <p:cNvPr id="243" name="Shape 243" descr="Screenshot 2015-02-23 14.52.03.png"/>
          <p:cNvPicPr preferRelativeResize="0"/>
          <p:nvPr/>
        </p:nvPicPr>
        <p:blipFill rotWithShape="1">
          <a:blip r:embed="rId3">
            <a:alphaModFix/>
          </a:blip>
          <a:srcRect t="38427"/>
          <a:stretch/>
        </p:blipFill>
        <p:spPr>
          <a:xfrm>
            <a:off x="0" y="3561296"/>
            <a:ext cx="12192000" cy="3092699"/>
          </a:xfrm>
          <a:prstGeom prst="rect">
            <a:avLst/>
          </a:prstGeom>
          <a:noFill/>
          <a:ln>
            <a:noFill/>
          </a:ln>
        </p:spPr>
      </p:pic>
      <p:sp>
        <p:nvSpPr>
          <p:cNvPr id="244" name="Shape 244"/>
          <p:cNvSpPr txBox="1"/>
          <p:nvPr/>
        </p:nvSpPr>
        <p:spPr>
          <a:xfrm>
            <a:off x="498013" y="821839"/>
            <a:ext cx="5988900" cy="4413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Arial"/>
              <a:buNone/>
            </a:pPr>
            <a:r>
              <a:rPr lang="en" sz="2300" b="1" i="0" u="none" strike="noStrike" cap="none" dirty="0">
                <a:solidFill>
                  <a:schemeClr val="accent1"/>
                </a:solidFill>
                <a:latin typeface="Arial"/>
                <a:ea typeface="Arial"/>
                <a:cs typeface="Arial"/>
                <a:sym typeface="Arial"/>
              </a:rPr>
              <a:t>TOTAL ENROLLMENT PARTNERS: </a:t>
            </a:r>
            <a:r>
              <a:rPr lang="en" sz="2300" b="1" i="0" u="none" strike="noStrike" cap="none" dirty="0">
                <a:solidFill>
                  <a:srgbClr val="000000"/>
                </a:solidFill>
                <a:latin typeface="Arial"/>
                <a:ea typeface="Arial"/>
                <a:cs typeface="Arial"/>
                <a:sym typeface="Arial"/>
              </a:rPr>
              <a:t>687 </a:t>
            </a:r>
          </a:p>
        </p:txBody>
      </p:sp>
      <p:pic>
        <p:nvPicPr>
          <p:cNvPr id="245" name="Shape 245" descr="noun_596715_cc.png"/>
          <p:cNvPicPr preferRelativeResize="0"/>
          <p:nvPr/>
        </p:nvPicPr>
        <p:blipFill rotWithShape="1">
          <a:blip r:embed="rId4">
            <a:alphaModFix/>
          </a:blip>
          <a:srcRect/>
          <a:stretch/>
        </p:blipFill>
        <p:spPr>
          <a:xfrm>
            <a:off x="2368984" y="1519157"/>
            <a:ext cx="1428300" cy="1428300"/>
          </a:xfrm>
          <a:prstGeom prst="rect">
            <a:avLst/>
          </a:prstGeom>
          <a:noFill/>
          <a:ln>
            <a:noFill/>
          </a:ln>
        </p:spPr>
      </p:pic>
      <p:pic>
        <p:nvPicPr>
          <p:cNvPr id="246" name="Shape 246" descr="noun_545702_cc.png"/>
          <p:cNvPicPr preferRelativeResize="0"/>
          <p:nvPr/>
        </p:nvPicPr>
        <p:blipFill rotWithShape="1">
          <a:blip r:embed="rId5">
            <a:alphaModFix/>
          </a:blip>
          <a:srcRect/>
          <a:stretch/>
        </p:blipFill>
        <p:spPr>
          <a:xfrm>
            <a:off x="4298800" y="1593869"/>
            <a:ext cx="1307700" cy="1307700"/>
          </a:xfrm>
          <a:prstGeom prst="rect">
            <a:avLst/>
          </a:prstGeom>
          <a:noFill/>
          <a:ln>
            <a:noFill/>
          </a:ln>
        </p:spPr>
      </p:pic>
      <p:pic>
        <p:nvPicPr>
          <p:cNvPr id="247" name="Shape 247" descr="noun_66583_cc.png"/>
          <p:cNvPicPr preferRelativeResize="0"/>
          <p:nvPr/>
        </p:nvPicPr>
        <p:blipFill rotWithShape="1">
          <a:blip r:embed="rId6">
            <a:alphaModFix/>
          </a:blip>
          <a:srcRect/>
          <a:stretch/>
        </p:blipFill>
        <p:spPr>
          <a:xfrm>
            <a:off x="588577" y="1556513"/>
            <a:ext cx="1316700" cy="1316700"/>
          </a:xfrm>
          <a:prstGeom prst="rect">
            <a:avLst/>
          </a:prstGeom>
          <a:noFill/>
          <a:ln>
            <a:noFill/>
          </a:ln>
        </p:spPr>
      </p:pic>
      <p:sp>
        <p:nvSpPr>
          <p:cNvPr id="248" name="Shape 248"/>
          <p:cNvSpPr txBox="1"/>
          <p:nvPr/>
        </p:nvSpPr>
        <p:spPr>
          <a:xfrm>
            <a:off x="286365" y="2938698"/>
            <a:ext cx="5104800" cy="666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dirty="0">
                <a:solidFill>
                  <a:srgbClr val="000000"/>
                </a:solidFill>
                <a:latin typeface="Arial"/>
                <a:ea typeface="Arial"/>
                <a:cs typeface="Arial"/>
                <a:sym typeface="Arial"/>
              </a:rPr>
              <a:t>383</a:t>
            </a:r>
            <a:r>
              <a:rPr lang="en" sz="1900" b="0" i="0" u="none" strike="noStrike" cap="none" dirty="0">
                <a:solidFill>
                  <a:srgbClr val="000000"/>
                </a:solidFill>
                <a:latin typeface="Arial"/>
                <a:ea typeface="Arial"/>
                <a:cs typeface="Arial"/>
                <a:sym typeface="Arial"/>
              </a:rPr>
              <a:t> nonprofits, </a:t>
            </a:r>
            <a:r>
              <a:rPr lang="en" sz="1900" b="1" i="0" u="none" strike="noStrike" cap="none" dirty="0">
                <a:solidFill>
                  <a:srgbClr val="000000"/>
                </a:solidFill>
                <a:latin typeface="Arial"/>
                <a:ea typeface="Arial"/>
                <a:cs typeface="Arial"/>
                <a:sym typeface="Arial"/>
              </a:rPr>
              <a:t>199</a:t>
            </a:r>
            <a:r>
              <a:rPr lang="en" sz="1900" b="0" i="0" u="none" strike="noStrike" cap="none" dirty="0">
                <a:solidFill>
                  <a:srgbClr val="000000"/>
                </a:solidFill>
                <a:latin typeface="Arial"/>
                <a:ea typeface="Arial"/>
                <a:cs typeface="Arial"/>
                <a:sym typeface="Arial"/>
              </a:rPr>
              <a:t> K-12 schools, districts, adult education, </a:t>
            </a:r>
            <a:r>
              <a:rPr lang="en" sz="1900" b="1" i="0" u="none" strike="noStrike" cap="none" dirty="0">
                <a:solidFill>
                  <a:srgbClr val="000000"/>
                </a:solidFill>
                <a:latin typeface="Arial"/>
                <a:ea typeface="Arial"/>
                <a:cs typeface="Arial"/>
                <a:sym typeface="Arial"/>
              </a:rPr>
              <a:t>17</a:t>
            </a:r>
            <a:r>
              <a:rPr lang="en" sz="1900" b="0" i="0" u="none" strike="noStrike" cap="none" dirty="0">
                <a:solidFill>
                  <a:srgbClr val="000000"/>
                </a:solidFill>
                <a:latin typeface="Arial"/>
                <a:ea typeface="Arial"/>
                <a:cs typeface="Arial"/>
                <a:sym typeface="Arial"/>
              </a:rPr>
              <a:t> libraries   </a:t>
            </a:r>
          </a:p>
        </p:txBody>
      </p:sp>
      <p:sp>
        <p:nvSpPr>
          <p:cNvPr id="249" name="Shape 249"/>
          <p:cNvSpPr txBox="1"/>
          <p:nvPr/>
        </p:nvSpPr>
        <p:spPr>
          <a:xfrm>
            <a:off x="8951796" y="1705942"/>
            <a:ext cx="3240300" cy="1815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dirty="0" smtClean="0">
                <a:solidFill>
                  <a:srgbClr val="000000"/>
                </a:solidFill>
                <a:latin typeface="Arial"/>
                <a:ea typeface="Arial"/>
                <a:cs typeface="Arial"/>
                <a:sym typeface="Arial"/>
              </a:rPr>
              <a:t>People served:</a:t>
            </a:r>
          </a:p>
          <a:p>
            <a:pPr marL="0" marR="0" lvl="0" indent="0" algn="l" rtl="0">
              <a:lnSpc>
                <a:spcPct val="100000"/>
              </a:lnSpc>
              <a:spcBef>
                <a:spcPts val="0"/>
              </a:spcBef>
              <a:spcAft>
                <a:spcPts val="0"/>
              </a:spcAft>
              <a:buClr>
                <a:srgbClr val="000000"/>
              </a:buClr>
              <a:buSzPct val="25000"/>
              <a:buFont typeface="Arial"/>
              <a:buNone/>
            </a:pPr>
            <a:r>
              <a:rPr lang="en" sz="1900" b="0" i="0" u="none" strike="noStrike" cap="none" dirty="0" smtClean="0">
                <a:solidFill>
                  <a:srgbClr val="000000"/>
                </a:solidFill>
                <a:latin typeface="Arial"/>
                <a:ea typeface="Arial"/>
                <a:cs typeface="Arial"/>
                <a:sym typeface="Arial"/>
              </a:rPr>
              <a:t>1,000-5,000: </a:t>
            </a:r>
            <a:r>
              <a:rPr lang="en" sz="1900" b="1" i="0" u="none" strike="noStrike" cap="none" dirty="0" smtClean="0">
                <a:solidFill>
                  <a:srgbClr val="000000"/>
                </a:solidFill>
                <a:latin typeface="Arial"/>
                <a:ea typeface="Arial"/>
                <a:cs typeface="Arial"/>
                <a:sym typeface="Arial"/>
              </a:rPr>
              <a:t>87 Enrollment Partners</a:t>
            </a:r>
          </a:p>
          <a:p>
            <a:pPr marL="0" marR="0" lvl="0" indent="0" algn="l" rtl="0">
              <a:lnSpc>
                <a:spcPct val="100000"/>
              </a:lnSpc>
              <a:spcBef>
                <a:spcPts val="0"/>
              </a:spcBef>
              <a:spcAft>
                <a:spcPts val="0"/>
              </a:spcAft>
              <a:buClr>
                <a:srgbClr val="000000"/>
              </a:buClr>
              <a:buSzPct val="25000"/>
              <a:buFont typeface="Arial"/>
              <a:buNone/>
            </a:pPr>
            <a:r>
              <a:rPr lang="en" sz="1900" b="0" i="0" u="none" strike="noStrike" cap="none" dirty="0" smtClean="0">
                <a:solidFill>
                  <a:srgbClr val="000000"/>
                </a:solidFill>
                <a:latin typeface="Arial"/>
                <a:ea typeface="Arial"/>
                <a:cs typeface="Arial"/>
                <a:sym typeface="Arial"/>
              </a:rPr>
              <a:t>5,000-10,000: </a:t>
            </a:r>
            <a:r>
              <a:rPr lang="en" sz="1900" b="1" i="0" u="none" strike="noStrike" cap="none" dirty="0" smtClean="0">
                <a:solidFill>
                  <a:srgbClr val="000000"/>
                </a:solidFill>
                <a:latin typeface="Arial"/>
                <a:ea typeface="Arial"/>
                <a:cs typeface="Arial"/>
                <a:sym typeface="Arial"/>
              </a:rPr>
              <a:t>35</a:t>
            </a:r>
          </a:p>
          <a:p>
            <a:pPr marL="0" marR="0" lvl="0" indent="0" algn="l" rtl="0">
              <a:lnSpc>
                <a:spcPct val="100000"/>
              </a:lnSpc>
              <a:spcBef>
                <a:spcPts val="0"/>
              </a:spcBef>
              <a:spcAft>
                <a:spcPts val="0"/>
              </a:spcAft>
              <a:buClr>
                <a:srgbClr val="000000"/>
              </a:buClr>
              <a:buSzPct val="25000"/>
              <a:buFont typeface="Arial"/>
              <a:buNone/>
            </a:pPr>
            <a:r>
              <a:rPr lang="en" sz="1900" b="0" i="0" u="none" strike="noStrike" cap="none" dirty="0" smtClean="0">
                <a:solidFill>
                  <a:srgbClr val="000000"/>
                </a:solidFill>
                <a:latin typeface="Arial"/>
                <a:ea typeface="Arial"/>
                <a:cs typeface="Arial"/>
                <a:sym typeface="Arial"/>
              </a:rPr>
              <a:t>10,000-25,000: </a:t>
            </a:r>
            <a:r>
              <a:rPr lang="en" sz="1900" b="1" i="0" u="none" strike="noStrike" cap="none" dirty="0" smtClean="0">
                <a:solidFill>
                  <a:srgbClr val="000000"/>
                </a:solidFill>
                <a:latin typeface="Arial"/>
                <a:ea typeface="Arial"/>
                <a:cs typeface="Arial"/>
                <a:sym typeface="Arial"/>
              </a:rPr>
              <a:t>38</a:t>
            </a:r>
          </a:p>
          <a:p>
            <a:pPr marL="0" marR="0" lvl="0" indent="0" algn="l" rtl="0">
              <a:lnSpc>
                <a:spcPct val="100000"/>
              </a:lnSpc>
              <a:spcBef>
                <a:spcPts val="0"/>
              </a:spcBef>
              <a:spcAft>
                <a:spcPts val="0"/>
              </a:spcAft>
              <a:buClr>
                <a:srgbClr val="000000"/>
              </a:buClr>
              <a:buSzPct val="25000"/>
              <a:buFont typeface="Arial"/>
              <a:buNone/>
            </a:pPr>
            <a:r>
              <a:rPr lang="en" sz="1900" b="0" i="0" u="none" strike="noStrike" cap="none" dirty="0" smtClean="0">
                <a:solidFill>
                  <a:srgbClr val="000000"/>
                </a:solidFill>
                <a:latin typeface="Arial"/>
                <a:ea typeface="Arial"/>
                <a:cs typeface="Arial"/>
                <a:sym typeface="Arial"/>
              </a:rPr>
              <a:t>25,000-50,000: </a:t>
            </a:r>
            <a:r>
              <a:rPr lang="en" sz="1900" b="1" i="0" u="none" strike="noStrike" cap="none" dirty="0" smtClean="0">
                <a:solidFill>
                  <a:srgbClr val="000000"/>
                </a:solidFill>
                <a:latin typeface="Arial"/>
                <a:ea typeface="Arial"/>
                <a:cs typeface="Arial"/>
                <a:sym typeface="Arial"/>
              </a:rPr>
              <a:t>20</a:t>
            </a:r>
            <a:endParaRPr lang="en" sz="1900" b="1" i="0" u="none" strike="noStrike" cap="none" dirty="0">
              <a:solidFill>
                <a:srgbClr val="000000"/>
              </a:solidFill>
              <a:latin typeface="Arial"/>
              <a:ea typeface="Arial"/>
              <a:cs typeface="Arial"/>
              <a:sym typeface="Arial"/>
            </a:endParaRPr>
          </a:p>
        </p:txBody>
      </p:sp>
      <p:pic>
        <p:nvPicPr>
          <p:cNvPr id="250" name="Shape 250" descr="noun_554850_cc.png"/>
          <p:cNvPicPr preferRelativeResize="0"/>
          <p:nvPr/>
        </p:nvPicPr>
        <p:blipFill rotWithShape="1">
          <a:blip r:embed="rId7">
            <a:alphaModFix/>
          </a:blip>
          <a:srcRect b="16618"/>
          <a:stretch/>
        </p:blipFill>
        <p:spPr>
          <a:xfrm>
            <a:off x="6016729" y="682850"/>
            <a:ext cx="3420900" cy="2841300"/>
          </a:xfrm>
          <a:prstGeom prst="rect">
            <a:avLst/>
          </a:prstGeom>
          <a:noFill/>
          <a:ln>
            <a:noFill/>
          </a:ln>
        </p:spPr>
      </p:pic>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p:nvPr/>
        </p:nvSpPr>
        <p:spPr>
          <a:xfrm>
            <a:off x="3045" y="0"/>
            <a:ext cx="12189300" cy="685500"/>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2400" b="1" i="0" u="none" strike="noStrike" cap="none" dirty="0">
                <a:solidFill>
                  <a:schemeClr val="lt1"/>
                </a:solidFill>
                <a:sym typeface="Proxima Nova"/>
              </a:rPr>
              <a:t>TACKLING THE DIGITAL </a:t>
            </a:r>
            <a:r>
              <a:rPr lang="en" sz="2400" b="1" i="0" u="none" strike="noStrike" cap="none" dirty="0" smtClean="0">
                <a:solidFill>
                  <a:schemeClr val="lt1"/>
                </a:solidFill>
                <a:sym typeface="Proxima Nova"/>
              </a:rPr>
              <a:t>DIVIDE-</a:t>
            </a:r>
            <a:r>
              <a:rPr lang="en-US" sz="2400" b="1" dirty="0" smtClean="0">
                <a:solidFill>
                  <a:schemeClr val="lt1"/>
                </a:solidFill>
                <a:sym typeface="Proxima Nova"/>
              </a:rPr>
              <a:t>NATIONAL INITIATIVES</a:t>
            </a:r>
            <a:endParaRPr lang="en" sz="2400" b="1" i="0" u="none" strike="noStrike" cap="none" dirty="0">
              <a:solidFill>
                <a:schemeClr val="lt1"/>
              </a:solidFill>
              <a:sym typeface="Proxima Nova"/>
            </a:endParaRPr>
          </a:p>
        </p:txBody>
      </p:sp>
      <p:pic>
        <p:nvPicPr>
          <p:cNvPr id="256" name="Shape 256"/>
          <p:cNvPicPr preferRelativeResize="0"/>
          <p:nvPr/>
        </p:nvPicPr>
        <p:blipFill rotWithShape="1">
          <a:blip r:embed="rId3">
            <a:alphaModFix/>
          </a:blip>
          <a:srcRect/>
          <a:stretch/>
        </p:blipFill>
        <p:spPr>
          <a:xfrm>
            <a:off x="1232595" y="1677222"/>
            <a:ext cx="3339900" cy="507300"/>
          </a:xfrm>
          <a:prstGeom prst="rect">
            <a:avLst/>
          </a:prstGeom>
          <a:noFill/>
          <a:ln>
            <a:noFill/>
          </a:ln>
        </p:spPr>
      </p:pic>
      <p:sp>
        <p:nvSpPr>
          <p:cNvPr id="257" name="Shape 257"/>
          <p:cNvSpPr txBox="1"/>
          <p:nvPr/>
        </p:nvSpPr>
        <p:spPr>
          <a:xfrm>
            <a:off x="7605426" y="1885626"/>
            <a:ext cx="1718100" cy="4104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ConnectED</a:t>
            </a:r>
          </a:p>
        </p:txBody>
      </p:sp>
      <p:pic>
        <p:nvPicPr>
          <p:cNvPr id="258" name="Shape 258"/>
          <p:cNvPicPr preferRelativeResize="0"/>
          <p:nvPr/>
        </p:nvPicPr>
        <p:blipFill rotWithShape="1">
          <a:blip r:embed="rId4">
            <a:alphaModFix/>
          </a:blip>
          <a:srcRect/>
          <a:stretch/>
        </p:blipFill>
        <p:spPr>
          <a:xfrm>
            <a:off x="1170325" y="3558364"/>
            <a:ext cx="3339900" cy="1564500"/>
          </a:xfrm>
          <a:prstGeom prst="rect">
            <a:avLst/>
          </a:prstGeom>
          <a:noFill/>
          <a:ln>
            <a:noFill/>
          </a:ln>
        </p:spPr>
      </p:pic>
      <p:pic>
        <p:nvPicPr>
          <p:cNvPr id="259" name="Shape 259"/>
          <p:cNvPicPr preferRelativeResize="0"/>
          <p:nvPr/>
        </p:nvPicPr>
        <p:blipFill rotWithShape="1">
          <a:blip r:embed="rId4">
            <a:alphaModFix/>
          </a:blip>
          <a:srcRect l="62689"/>
          <a:stretch/>
        </p:blipFill>
        <p:spPr>
          <a:xfrm>
            <a:off x="6490605" y="603886"/>
            <a:ext cx="1476300" cy="1853700"/>
          </a:xfrm>
          <a:prstGeom prst="rect">
            <a:avLst/>
          </a:prstGeom>
          <a:noFill/>
          <a:ln>
            <a:noFill/>
          </a:ln>
        </p:spPr>
      </p:pic>
      <p:sp>
        <p:nvSpPr>
          <p:cNvPr id="260" name="Shape 260"/>
          <p:cNvSpPr txBox="1"/>
          <p:nvPr/>
        </p:nvSpPr>
        <p:spPr>
          <a:xfrm>
            <a:off x="1170325" y="2352647"/>
            <a:ext cx="4295100" cy="6975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dirty="0">
                <a:solidFill>
                  <a:srgbClr val="000000"/>
                </a:solidFill>
                <a:latin typeface="Arial"/>
                <a:ea typeface="Arial"/>
                <a:cs typeface="Arial"/>
                <a:sym typeface="Arial"/>
              </a:rPr>
              <a:t>Goal</a:t>
            </a:r>
            <a:r>
              <a:rPr lang="en" sz="1900" b="0" i="0" u="none" strike="noStrike" cap="none" dirty="0">
                <a:solidFill>
                  <a:srgbClr val="000000"/>
                </a:solidFill>
                <a:latin typeface="Arial"/>
                <a:ea typeface="Arial"/>
                <a:cs typeface="Arial"/>
                <a:sym typeface="Arial"/>
              </a:rPr>
              <a:t>: connect all K-12 households in participating public housing authorities </a:t>
            </a:r>
          </a:p>
        </p:txBody>
      </p:sp>
      <p:sp>
        <p:nvSpPr>
          <p:cNvPr id="261" name="Shape 261"/>
          <p:cNvSpPr txBox="1"/>
          <p:nvPr/>
        </p:nvSpPr>
        <p:spPr>
          <a:xfrm>
            <a:off x="6709625" y="2458826"/>
            <a:ext cx="4295100" cy="9849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a:solidFill>
                  <a:srgbClr val="000000"/>
                </a:solidFill>
                <a:latin typeface="Arial"/>
                <a:ea typeface="Arial"/>
                <a:cs typeface="Arial"/>
                <a:sym typeface="Arial"/>
              </a:rPr>
              <a:t>Goal</a:t>
            </a:r>
            <a:r>
              <a:rPr lang="en" sz="1900" b="0" i="0" u="none" strike="noStrike" cap="none">
                <a:solidFill>
                  <a:srgbClr val="000000"/>
                </a:solidFill>
                <a:latin typeface="Arial"/>
                <a:ea typeface="Arial"/>
                <a:cs typeface="Arial"/>
                <a:sym typeface="Arial"/>
              </a:rPr>
              <a:t>: connect 50,000 K-12 students to free Internet service to close the homework gap</a:t>
            </a:r>
          </a:p>
        </p:txBody>
      </p:sp>
      <p:sp>
        <p:nvSpPr>
          <p:cNvPr id="262" name="Shape 262"/>
          <p:cNvSpPr txBox="1"/>
          <p:nvPr/>
        </p:nvSpPr>
        <p:spPr>
          <a:xfrm>
            <a:off x="1170325" y="5283810"/>
            <a:ext cx="4295100" cy="6975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a:solidFill>
                  <a:srgbClr val="000000"/>
                </a:solidFill>
                <a:latin typeface="Arial"/>
                <a:ea typeface="Arial"/>
                <a:cs typeface="Arial"/>
                <a:sym typeface="Arial"/>
              </a:rPr>
              <a:t>Goal</a:t>
            </a:r>
            <a:r>
              <a:rPr lang="en" sz="1900" b="0" i="0" u="none" strike="noStrike" cap="none">
                <a:solidFill>
                  <a:srgbClr val="000000"/>
                </a:solidFill>
                <a:latin typeface="Arial"/>
                <a:ea typeface="Arial"/>
                <a:cs typeface="Arial"/>
                <a:sym typeface="Arial"/>
              </a:rPr>
              <a:t>: connect 1 million 9-12 students to free Internet service over five years</a:t>
            </a:r>
          </a:p>
        </p:txBody>
      </p:sp>
      <p:sp>
        <p:nvSpPr>
          <p:cNvPr id="263" name="Shape 263"/>
          <p:cNvSpPr txBox="1"/>
          <p:nvPr/>
        </p:nvSpPr>
        <p:spPr>
          <a:xfrm>
            <a:off x="6829159" y="3988547"/>
            <a:ext cx="3082800" cy="5337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2700" b="1" i="0" u="none" strike="noStrike" cap="none">
                <a:solidFill>
                  <a:srgbClr val="000000"/>
                </a:solidFill>
                <a:latin typeface="Arial"/>
                <a:ea typeface="Arial"/>
                <a:cs typeface="Arial"/>
                <a:sym typeface="Arial"/>
              </a:rPr>
              <a:t>Lifeline</a:t>
            </a:r>
          </a:p>
        </p:txBody>
      </p:sp>
      <p:sp>
        <p:nvSpPr>
          <p:cNvPr id="264" name="Shape 264"/>
          <p:cNvSpPr txBox="1"/>
          <p:nvPr/>
        </p:nvSpPr>
        <p:spPr>
          <a:xfrm>
            <a:off x="6829159" y="4750457"/>
            <a:ext cx="4295100" cy="1272000"/>
          </a:xfrm>
          <a:prstGeom prst="rect">
            <a:avLst/>
          </a:prstGeom>
          <a:noFill/>
          <a:ln>
            <a:noFill/>
          </a:ln>
        </p:spPr>
        <p:txBody>
          <a:bodyPr lIns="121900" tIns="60925" rIns="121900" bIns="6092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900" b="1" i="0" u="none" strike="noStrike" cap="none">
                <a:solidFill>
                  <a:srgbClr val="000000"/>
                </a:solidFill>
                <a:latin typeface="Arial"/>
                <a:ea typeface="Arial"/>
                <a:cs typeface="Arial"/>
                <a:sym typeface="Arial"/>
              </a:rPr>
              <a:t>Goal</a:t>
            </a:r>
            <a:r>
              <a:rPr lang="en" sz="1900" b="0" i="0" u="none" strike="noStrike" cap="none">
                <a:solidFill>
                  <a:srgbClr val="000000"/>
                </a:solidFill>
                <a:latin typeface="Arial"/>
                <a:ea typeface="Arial"/>
                <a:cs typeface="Arial"/>
                <a:sym typeface="Arial"/>
              </a:rPr>
              <a:t>: reach and connect “unconnected” households by supporting outreach and adoption efforts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p:nvPr/>
        </p:nvSpPr>
        <p:spPr>
          <a:xfrm>
            <a:off x="3045" y="0"/>
            <a:ext cx="12189199" cy="685599"/>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US" sz="2400" b="1" i="0" u="none" strike="noStrike" cap="none" dirty="0" smtClean="0">
                <a:solidFill>
                  <a:schemeClr val="lt1"/>
                </a:solidFill>
                <a:sym typeface="Questrial"/>
              </a:rPr>
              <a:t>TACKLING THE DIGITAL DIVIDE-DEC </a:t>
            </a:r>
            <a:r>
              <a:rPr lang="en" sz="2400" b="1" i="0" u="none" strike="noStrike" cap="none" dirty="0" smtClean="0">
                <a:solidFill>
                  <a:schemeClr val="lt1"/>
                </a:solidFill>
                <a:sym typeface="Questrial"/>
              </a:rPr>
              <a:t>MOVEMENT</a:t>
            </a:r>
            <a:endParaRPr lang="en" sz="2400" b="1" i="0" u="none" strike="noStrike" cap="none" dirty="0">
              <a:solidFill>
                <a:schemeClr val="lt1"/>
              </a:solidFill>
              <a:sym typeface="Questrial"/>
            </a:endParaRPr>
          </a:p>
        </p:txBody>
      </p:sp>
      <p:sp>
        <p:nvSpPr>
          <p:cNvPr id="270" name="Shape 270"/>
          <p:cNvSpPr txBox="1"/>
          <p:nvPr/>
        </p:nvSpPr>
        <p:spPr>
          <a:xfrm>
            <a:off x="4623541" y="3080963"/>
            <a:ext cx="1599600" cy="254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Offer Creation and Negotiation</a:t>
            </a:r>
          </a:p>
        </p:txBody>
      </p:sp>
      <p:sp>
        <p:nvSpPr>
          <p:cNvPr id="271" name="Shape 271"/>
          <p:cNvSpPr txBox="1"/>
          <p:nvPr/>
        </p:nvSpPr>
        <p:spPr>
          <a:xfrm>
            <a:off x="7010400" y="3080960"/>
            <a:ext cx="2044799" cy="26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Full Spectrum Access Platform</a:t>
            </a:r>
          </a:p>
        </p:txBody>
      </p:sp>
      <p:sp>
        <p:nvSpPr>
          <p:cNvPr id="272" name="Shape 272"/>
          <p:cNvSpPr txBox="1"/>
          <p:nvPr/>
        </p:nvSpPr>
        <p:spPr>
          <a:xfrm>
            <a:off x="9945827" y="3080960"/>
            <a:ext cx="1497999" cy="2687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sp>
        <p:nvSpPr>
          <p:cNvPr id="273" name="Shape 273"/>
          <p:cNvSpPr txBox="1"/>
          <p:nvPr/>
        </p:nvSpPr>
        <p:spPr>
          <a:xfrm>
            <a:off x="1830175" y="853400"/>
            <a:ext cx="8318000" cy="1603999"/>
          </a:xfrm>
          <a:prstGeom prst="rect">
            <a:avLst/>
          </a:prstGeom>
          <a:noFill/>
          <a:ln>
            <a:noFill/>
          </a:ln>
        </p:spPr>
        <p:txBody>
          <a:bodyPr lIns="91400" tIns="91400" rIns="91400" bIns="91400" anchor="t" anchorCtr="0">
            <a:noAutofit/>
          </a:bodyPr>
          <a:lstStyle/>
          <a:p>
            <a:pPr marL="0" marR="0" lvl="0" indent="0" algn="l" rtl="0">
              <a:lnSpc>
                <a:spcPct val="100000"/>
              </a:lnSpc>
              <a:spcBef>
                <a:spcPts val="0"/>
              </a:spcBef>
              <a:spcAft>
                <a:spcPts val="0"/>
              </a:spcAft>
              <a:buClr>
                <a:srgbClr val="000000"/>
              </a:buClr>
              <a:buFont typeface="Arial"/>
              <a:buNone/>
            </a:pPr>
            <a:endParaRPr sz="1500" b="0" i="0" u="none" strike="noStrike" cap="none" dirty="0">
              <a:solidFill>
                <a:srgbClr val="000000"/>
              </a:solidFill>
              <a:sym typeface="Proxima Nova"/>
            </a:endParaRPr>
          </a:p>
          <a:p>
            <a:pPr marL="0" marR="0" lvl="0" indent="0" algn="ctr" rtl="0">
              <a:lnSpc>
                <a:spcPct val="100000"/>
              </a:lnSpc>
              <a:spcBef>
                <a:spcPts val="0"/>
              </a:spcBef>
              <a:spcAft>
                <a:spcPts val="0"/>
              </a:spcAft>
              <a:buClr>
                <a:srgbClr val="000000"/>
              </a:buClr>
              <a:buSzPct val="25000"/>
              <a:buFont typeface="Proxima Nova"/>
              <a:buNone/>
            </a:pPr>
            <a:r>
              <a:rPr lang="en" sz="2400" b="1" i="0" u="none" strike="noStrike" cap="none" dirty="0">
                <a:solidFill>
                  <a:srgbClr val="000000"/>
                </a:solidFill>
                <a:sym typeface="Questrial"/>
              </a:rPr>
              <a:t>Digital Equity Champions are the individuals, departments, and organizations who currently work with low-income people and families at various eligibility touchpoints</a:t>
            </a:r>
          </a:p>
          <a:p>
            <a:pPr marL="0" marR="0" lvl="0" indent="0" algn="l" rtl="0">
              <a:lnSpc>
                <a:spcPct val="100000"/>
              </a:lnSpc>
              <a:spcBef>
                <a:spcPts val="0"/>
              </a:spcBef>
              <a:spcAft>
                <a:spcPts val="0"/>
              </a:spcAft>
              <a:buClr>
                <a:srgbClr val="000000"/>
              </a:buClr>
              <a:buSzPct val="25000"/>
              <a:buFont typeface="Proxima Nova"/>
              <a:buNone/>
            </a:pPr>
            <a:r>
              <a:rPr lang="en" sz="1500" b="0" i="0" u="none" strike="noStrike" cap="none" dirty="0">
                <a:solidFill>
                  <a:srgbClr val="000000"/>
                </a:solidFill>
                <a:sym typeface="Proxima Nova"/>
              </a:rPr>
              <a:t> </a:t>
            </a:r>
          </a:p>
        </p:txBody>
      </p:sp>
      <p:sp>
        <p:nvSpPr>
          <p:cNvPr id="274" name="Shape 274"/>
          <p:cNvSpPr txBox="1"/>
          <p:nvPr/>
        </p:nvSpPr>
        <p:spPr>
          <a:xfrm>
            <a:off x="5890000" y="2517310"/>
            <a:ext cx="5554000" cy="1758400"/>
          </a:xfrm>
          <a:prstGeom prst="rect">
            <a:avLst/>
          </a:prstGeom>
          <a:noFill/>
          <a:ln>
            <a:noFill/>
          </a:ln>
        </p:spPr>
        <p:txBody>
          <a:bodyPr lIns="91400" tIns="91400" rIns="91400" bIns="91400" anchor="t" anchorCtr="0">
            <a:noAutofit/>
          </a:bodyPr>
          <a:lstStyle/>
          <a:p>
            <a:pPr marL="0" marR="0" lvl="0" indent="0" algn="ctr" rtl="0">
              <a:lnSpc>
                <a:spcPct val="100000"/>
              </a:lnSpc>
              <a:spcBef>
                <a:spcPts val="0"/>
              </a:spcBef>
              <a:spcAft>
                <a:spcPts val="0"/>
              </a:spcAft>
              <a:buClr>
                <a:schemeClr val="dk1"/>
              </a:buClr>
              <a:buSzPct val="25000"/>
              <a:buFont typeface="Proxima Nova"/>
              <a:buNone/>
            </a:pPr>
            <a:r>
              <a:rPr lang="en" sz="1400" b="1" i="0" u="none" strike="noStrike" cap="none" dirty="0">
                <a:solidFill>
                  <a:srgbClr val="0000FF"/>
                </a:solidFill>
                <a:sym typeface="Questrial"/>
              </a:rPr>
              <a:t>The Champions</a:t>
            </a:r>
          </a:p>
          <a:p>
            <a:pPr marL="457200" marR="0" lvl="0" indent="457200" rtl="0">
              <a:lnSpc>
                <a:spcPct val="100000"/>
              </a:lnSpc>
              <a:spcBef>
                <a:spcPts val="800"/>
              </a:spcBef>
              <a:spcAft>
                <a:spcPts val="0"/>
              </a:spcAft>
              <a:buClr>
                <a:schemeClr val="dk1"/>
              </a:buClr>
              <a:buSzPct val="25000"/>
              <a:buFont typeface="Proxima Nova"/>
              <a:buNone/>
            </a:pPr>
            <a:r>
              <a:rPr lang="en" sz="1400" i="0" u="none" strike="noStrike" cap="none" dirty="0">
                <a:solidFill>
                  <a:schemeClr val="dk1"/>
                </a:solidFill>
                <a:sym typeface="Questrial"/>
              </a:rPr>
              <a:t>Social Workers</a:t>
            </a:r>
            <a:r>
              <a:rPr lang="en" dirty="0">
                <a:solidFill>
                  <a:schemeClr val="dk1"/>
                </a:solidFill>
                <a:sym typeface="Questrial"/>
              </a:rPr>
              <a:t>		</a:t>
            </a:r>
            <a:r>
              <a:rPr lang="en" sz="1400" i="0" u="none" strike="noStrike" cap="none" dirty="0">
                <a:solidFill>
                  <a:schemeClr val="dk1"/>
                </a:solidFill>
                <a:sym typeface="Questrial"/>
              </a:rPr>
              <a:t>Social Service departments</a:t>
            </a:r>
          </a:p>
          <a:p>
            <a:pPr marL="457200" marR="0" lvl="0" indent="457200" rtl="0">
              <a:lnSpc>
                <a:spcPct val="100000"/>
              </a:lnSpc>
              <a:spcBef>
                <a:spcPts val="0"/>
              </a:spcBef>
              <a:spcAft>
                <a:spcPts val="0"/>
              </a:spcAft>
              <a:buClr>
                <a:schemeClr val="dk1"/>
              </a:buClr>
              <a:buSzPct val="25000"/>
              <a:buFont typeface="Proxima Nova"/>
              <a:buNone/>
            </a:pPr>
            <a:r>
              <a:rPr lang="en" sz="1400" i="0" u="none" strike="noStrike" cap="none" dirty="0">
                <a:solidFill>
                  <a:schemeClr val="dk1"/>
                </a:solidFill>
                <a:sym typeface="Questrial"/>
              </a:rPr>
              <a:t>Intake Specialists	Public Health departments</a:t>
            </a:r>
          </a:p>
          <a:p>
            <a:pPr marL="457200" marR="0" lvl="0" indent="457200" rtl="0">
              <a:lnSpc>
                <a:spcPct val="100000"/>
              </a:lnSpc>
              <a:spcBef>
                <a:spcPts val="0"/>
              </a:spcBef>
              <a:spcAft>
                <a:spcPts val="0"/>
              </a:spcAft>
              <a:buClr>
                <a:schemeClr val="dk1"/>
              </a:buClr>
              <a:buSzPct val="25000"/>
              <a:buFont typeface="Proxima Nova"/>
              <a:buNone/>
            </a:pPr>
            <a:r>
              <a:rPr lang="en" sz="1400" i="0" u="none" strike="noStrike" cap="none" dirty="0">
                <a:solidFill>
                  <a:schemeClr val="dk1"/>
                </a:solidFill>
                <a:sym typeface="Questrial"/>
              </a:rPr>
              <a:t>Eligibility Verifiers		Emergency departments</a:t>
            </a:r>
          </a:p>
          <a:p>
            <a:pPr marL="457200" marR="0" lvl="0" indent="457200" rtl="0">
              <a:lnSpc>
                <a:spcPct val="100000"/>
              </a:lnSpc>
              <a:spcBef>
                <a:spcPts val="0"/>
              </a:spcBef>
              <a:spcAft>
                <a:spcPts val="0"/>
              </a:spcAft>
              <a:buClr>
                <a:schemeClr val="dk1"/>
              </a:buClr>
              <a:buSzPct val="25000"/>
              <a:buFont typeface="Proxima Nova"/>
              <a:buNone/>
            </a:pPr>
            <a:r>
              <a:rPr lang="en" sz="1400" i="0" u="none" strike="noStrike" cap="none" dirty="0">
                <a:solidFill>
                  <a:schemeClr val="dk1"/>
                </a:solidFill>
                <a:sym typeface="Questrial"/>
              </a:rPr>
              <a:t>Case Managers		Housing groups</a:t>
            </a:r>
          </a:p>
        </p:txBody>
      </p:sp>
      <p:sp>
        <p:nvSpPr>
          <p:cNvPr id="275" name="Shape 275"/>
          <p:cNvSpPr txBox="1"/>
          <p:nvPr/>
        </p:nvSpPr>
        <p:spPr>
          <a:xfrm>
            <a:off x="5890000" y="4279332"/>
            <a:ext cx="5553827" cy="1725983"/>
          </a:xfrm>
          <a:prstGeom prst="rect">
            <a:avLst/>
          </a:prstGeom>
          <a:noFill/>
          <a:ln>
            <a:noFill/>
          </a:ln>
        </p:spPr>
        <p:txBody>
          <a:bodyPr lIns="91400" tIns="91400" rIns="91400" bIns="91400" anchor="t" anchorCtr="0">
            <a:noAutofit/>
          </a:bodyPr>
          <a:lstStyle/>
          <a:p>
            <a:pPr marL="0" marR="0" lvl="0" indent="0" algn="ctr" rtl="0">
              <a:lnSpc>
                <a:spcPct val="100000"/>
              </a:lnSpc>
              <a:spcBef>
                <a:spcPts val="0"/>
              </a:spcBef>
              <a:spcAft>
                <a:spcPts val="0"/>
              </a:spcAft>
              <a:buClr>
                <a:srgbClr val="0000FF"/>
              </a:buClr>
              <a:buSzPct val="25000"/>
              <a:buFont typeface="Proxima Nova"/>
              <a:buNone/>
            </a:pPr>
            <a:r>
              <a:rPr lang="en" sz="1400" b="1" i="0" u="none" strike="noStrike" cap="none" dirty="0">
                <a:solidFill>
                  <a:srgbClr val="0000FF"/>
                </a:solidFill>
                <a:sym typeface="Questrial"/>
              </a:rPr>
              <a:t>The Touch Points</a:t>
            </a:r>
          </a:p>
          <a:p>
            <a:pPr marL="457200" marR="0" lvl="0" indent="-317500" algn="l" rtl="0">
              <a:lnSpc>
                <a:spcPct val="100000"/>
              </a:lnSpc>
              <a:spcBef>
                <a:spcPts val="800"/>
              </a:spcBef>
              <a:spcAft>
                <a:spcPts val="0"/>
              </a:spcAft>
              <a:buClr>
                <a:schemeClr val="dk1"/>
              </a:buClr>
              <a:buSzPct val="100000"/>
              <a:buFont typeface="Questrial"/>
              <a:buChar char="●"/>
            </a:pPr>
            <a:r>
              <a:rPr lang="en" sz="1400" i="0" u="none" strike="noStrike" cap="none" dirty="0">
                <a:solidFill>
                  <a:schemeClr val="dk1"/>
                </a:solidFill>
                <a:sym typeface="Questrial"/>
              </a:rPr>
              <a:t>Applying for public benefits </a:t>
            </a:r>
          </a:p>
          <a:p>
            <a:pPr marL="457200" marR="0" lvl="0" indent="-317500" algn="l" rtl="0">
              <a:lnSpc>
                <a:spcPct val="100000"/>
              </a:lnSpc>
              <a:spcBef>
                <a:spcPts val="0"/>
              </a:spcBef>
              <a:spcAft>
                <a:spcPts val="0"/>
              </a:spcAft>
              <a:buClr>
                <a:schemeClr val="dk1"/>
              </a:buClr>
              <a:buSzPct val="100000"/>
              <a:buFont typeface="Questrial"/>
              <a:buChar char="●"/>
            </a:pPr>
            <a:r>
              <a:rPr lang="en" sz="1400" i="0" u="none" strike="noStrike" cap="none" dirty="0">
                <a:solidFill>
                  <a:schemeClr val="dk1"/>
                </a:solidFill>
                <a:sym typeface="Questrial"/>
              </a:rPr>
              <a:t>Benefit recertifications</a:t>
            </a:r>
          </a:p>
          <a:p>
            <a:pPr marL="457200" marR="0" lvl="0" indent="-317500" algn="l" rtl="0">
              <a:lnSpc>
                <a:spcPct val="100000"/>
              </a:lnSpc>
              <a:spcBef>
                <a:spcPts val="0"/>
              </a:spcBef>
              <a:spcAft>
                <a:spcPts val="0"/>
              </a:spcAft>
              <a:buClr>
                <a:schemeClr val="dk1"/>
              </a:buClr>
              <a:buSzPct val="100000"/>
              <a:buFont typeface="Questrial"/>
              <a:buChar char="●"/>
            </a:pPr>
            <a:r>
              <a:rPr lang="en" sz="1400" i="0" u="none" strike="noStrike" cap="none" dirty="0">
                <a:solidFill>
                  <a:schemeClr val="dk1"/>
                </a:solidFill>
                <a:sym typeface="Questrial"/>
              </a:rPr>
              <a:t>Housing benefit renewal</a:t>
            </a:r>
          </a:p>
          <a:p>
            <a:pPr marL="457200" marR="0" lvl="0" indent="-317500" algn="l" rtl="0">
              <a:lnSpc>
                <a:spcPct val="100000"/>
              </a:lnSpc>
              <a:spcBef>
                <a:spcPts val="0"/>
              </a:spcBef>
              <a:spcAft>
                <a:spcPts val="0"/>
              </a:spcAft>
              <a:buClr>
                <a:schemeClr val="dk1"/>
              </a:buClr>
              <a:buSzPct val="100000"/>
              <a:buFont typeface="Questrial"/>
              <a:buChar char="●"/>
            </a:pPr>
            <a:r>
              <a:rPr lang="en" sz="1400" i="0" u="none" strike="noStrike" cap="none" dirty="0">
                <a:solidFill>
                  <a:schemeClr val="dk1"/>
                </a:solidFill>
                <a:sym typeface="Questrial"/>
              </a:rPr>
              <a:t>Student Financial Aid counseling    </a:t>
            </a:r>
          </a:p>
        </p:txBody>
      </p:sp>
      <p:cxnSp>
        <p:nvCxnSpPr>
          <p:cNvPr id="276" name="Shape 276"/>
          <p:cNvCxnSpPr/>
          <p:nvPr/>
        </p:nvCxnSpPr>
        <p:spPr>
          <a:xfrm>
            <a:off x="6036167" y="4288167"/>
            <a:ext cx="5306400" cy="0"/>
          </a:xfrm>
          <a:prstGeom prst="straightConnector1">
            <a:avLst/>
          </a:prstGeom>
          <a:noFill/>
          <a:ln w="9525" cap="flat" cmpd="sng">
            <a:solidFill>
              <a:schemeClr val="dk2"/>
            </a:solidFill>
            <a:prstDash val="solid"/>
            <a:round/>
            <a:headEnd type="none" w="med" len="med"/>
            <a:tailEnd type="none" w="med" len="med"/>
          </a:ln>
        </p:spPr>
      </p:cxnSp>
      <p:pic>
        <p:nvPicPr>
          <p:cNvPr id="277" name="Shape 277"/>
          <p:cNvPicPr preferRelativeResize="0"/>
          <p:nvPr/>
        </p:nvPicPr>
        <p:blipFill rotWithShape="1">
          <a:blip r:embed="rId3">
            <a:alphaModFix/>
          </a:blip>
          <a:srcRect/>
          <a:stretch/>
        </p:blipFill>
        <p:spPr>
          <a:xfrm>
            <a:off x="1830175" y="3002483"/>
            <a:ext cx="3855199" cy="2571367"/>
          </a:xfrm>
          <a:prstGeom prst="rect">
            <a:avLst/>
          </a:prstGeom>
          <a:noFill/>
          <a:ln>
            <a:noFill/>
          </a:ln>
        </p:spPr>
      </p:pic>
      <p:sp>
        <p:nvSpPr>
          <p:cNvPr id="278" name="Shape 278"/>
          <p:cNvSpPr/>
          <p:nvPr/>
        </p:nvSpPr>
        <p:spPr>
          <a:xfrm flipH="1">
            <a:off x="382735" y="2240498"/>
            <a:ext cx="1903799" cy="1334413"/>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med" len="med"/>
            <a:tailEnd type="none" w="med" len="med"/>
          </a:ln>
        </p:spPr>
        <p:txBody>
          <a:bodyPr lIns="91400" tIns="91400" rIns="91400" bIns="914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i="0" u="none" strike="noStrike" cap="none" dirty="0">
                <a:solidFill>
                  <a:srgbClr val="000000"/>
                </a:solidFill>
                <a:sym typeface="Questrial"/>
              </a:rPr>
              <a:t>Do you have  home Internet service beyond a cell phone?</a:t>
            </a:r>
            <a:r>
              <a:rPr lang="en" sz="1400" b="0" i="0" u="none" strike="noStrike" cap="none" dirty="0">
                <a:solidFill>
                  <a:srgbClr val="000000"/>
                </a:solidFill>
                <a:latin typeface="Arial"/>
                <a:ea typeface="Arial"/>
                <a:cs typeface="Arial"/>
                <a:sym typeface="Arial"/>
              </a:rPr>
              <a:t> </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p:nvPr/>
        </p:nvSpPr>
        <p:spPr>
          <a:xfrm>
            <a:off x="0" y="0"/>
            <a:ext cx="12189300" cy="685500"/>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2400" b="1" i="0" u="none" strike="noStrike" cap="none" dirty="0">
                <a:solidFill>
                  <a:schemeClr val="lt1"/>
                </a:solidFill>
                <a:sym typeface="Questrial"/>
              </a:rPr>
              <a:t>WHERE WE’VE DONE THIS BEFORE</a:t>
            </a:r>
          </a:p>
        </p:txBody>
      </p:sp>
      <p:sp>
        <p:nvSpPr>
          <p:cNvPr id="284" name="Shape 284"/>
          <p:cNvSpPr txBox="1"/>
          <p:nvPr/>
        </p:nvSpPr>
        <p:spPr>
          <a:xfrm>
            <a:off x="4623541" y="3080962"/>
            <a:ext cx="1599600" cy="2547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Offer Creation and Negotiation</a:t>
            </a:r>
          </a:p>
        </p:txBody>
      </p:sp>
      <p:sp>
        <p:nvSpPr>
          <p:cNvPr id="285" name="Shape 285"/>
          <p:cNvSpPr txBox="1"/>
          <p:nvPr/>
        </p:nvSpPr>
        <p:spPr>
          <a:xfrm>
            <a:off x="7010400" y="3080961"/>
            <a:ext cx="2044800" cy="268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Full Spectrum Access Platform</a:t>
            </a:r>
          </a:p>
        </p:txBody>
      </p:sp>
      <p:sp>
        <p:nvSpPr>
          <p:cNvPr id="286" name="Shape 286"/>
          <p:cNvSpPr txBox="1"/>
          <p:nvPr/>
        </p:nvSpPr>
        <p:spPr>
          <a:xfrm>
            <a:off x="9945827" y="3080961"/>
            <a:ext cx="1497900" cy="268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pic>
        <p:nvPicPr>
          <p:cNvPr id="287" name="Shape 287" descr="MDC SS-EON Mini Flyers.jpg"/>
          <p:cNvPicPr preferRelativeResize="0"/>
          <p:nvPr/>
        </p:nvPicPr>
        <p:blipFill rotWithShape="1">
          <a:blip r:embed="rId3">
            <a:alphaModFix/>
          </a:blip>
          <a:srcRect/>
          <a:stretch/>
        </p:blipFill>
        <p:spPr>
          <a:xfrm>
            <a:off x="232227" y="979714"/>
            <a:ext cx="3674400" cy="4754700"/>
          </a:xfrm>
          <a:prstGeom prst="rect">
            <a:avLst/>
          </a:prstGeom>
          <a:noFill/>
          <a:ln>
            <a:noFill/>
          </a:ln>
        </p:spPr>
      </p:pic>
      <p:pic>
        <p:nvPicPr>
          <p:cNvPr id="288" name="Shape 288" descr="MDC SS-EON Flyer.jpg"/>
          <p:cNvPicPr preferRelativeResize="0"/>
          <p:nvPr/>
        </p:nvPicPr>
        <p:blipFill rotWithShape="1">
          <a:blip r:embed="rId4">
            <a:alphaModFix/>
          </a:blip>
          <a:srcRect/>
          <a:stretch/>
        </p:blipFill>
        <p:spPr>
          <a:xfrm>
            <a:off x="4284133" y="979714"/>
            <a:ext cx="3674400" cy="4754700"/>
          </a:xfrm>
          <a:prstGeom prst="rect">
            <a:avLst/>
          </a:prstGeom>
          <a:noFill/>
          <a:ln>
            <a:noFill/>
          </a:ln>
        </p:spPr>
      </p:pic>
      <p:pic>
        <p:nvPicPr>
          <p:cNvPr id="289" name="Shape 289" descr="MDC SS-EON Poster2.JPG"/>
          <p:cNvPicPr preferRelativeResize="0"/>
          <p:nvPr/>
        </p:nvPicPr>
        <p:blipFill rotWithShape="1">
          <a:blip r:embed="rId5">
            <a:alphaModFix/>
          </a:blip>
          <a:srcRect/>
          <a:stretch/>
        </p:blipFill>
        <p:spPr>
          <a:xfrm>
            <a:off x="8348721" y="979714"/>
            <a:ext cx="3566100" cy="4754700"/>
          </a:xfrm>
          <a:prstGeom prst="rect">
            <a:avLst/>
          </a:prstGeom>
          <a:noFill/>
          <a:ln>
            <a:noFill/>
          </a:ln>
        </p:spPr>
      </p:pic>
      <p:sp>
        <p:nvSpPr>
          <p:cNvPr id="290" name="Shape 290"/>
          <p:cNvSpPr txBox="1"/>
          <p:nvPr/>
        </p:nvSpPr>
        <p:spPr>
          <a:xfrm>
            <a:off x="858761" y="5769862"/>
            <a:ext cx="10160100" cy="410400"/>
          </a:xfrm>
          <a:prstGeom prst="rect">
            <a:avLst/>
          </a:prstGeom>
          <a:noFill/>
          <a:ln>
            <a:noFill/>
          </a:ln>
        </p:spPr>
        <p:txBody>
          <a:bodyPr lIns="121900" tIns="60925" rIns="121900" bIns="6092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900" b="0" i="0" u="none" strike="noStrike" cap="none">
                <a:solidFill>
                  <a:srgbClr val="000000"/>
                </a:solidFill>
                <a:latin typeface="Arial"/>
                <a:ea typeface="Arial"/>
                <a:cs typeface="Arial"/>
                <a:sym typeface="Arial"/>
              </a:rPr>
              <a:t>Miami-Dade College a network of </a:t>
            </a:r>
            <a:r>
              <a:rPr lang="en" sz="1900"/>
              <a:t>9</a:t>
            </a:r>
            <a:r>
              <a:rPr lang="en" sz="1900" b="0" i="0" u="none" strike="noStrike" cap="none">
                <a:solidFill>
                  <a:srgbClr val="000000"/>
                </a:solidFill>
                <a:latin typeface="Arial"/>
                <a:ea typeface="Arial"/>
                <a:cs typeface="Arial"/>
                <a:sym typeface="Arial"/>
              </a:rPr>
              <a:t> campuses serving </a:t>
            </a:r>
            <a:r>
              <a:rPr lang="en" sz="1900"/>
              <a:t>94,000</a:t>
            </a:r>
            <a:r>
              <a:rPr lang="en" sz="1900" b="0" i="0" u="none" strike="noStrike" cap="none">
                <a:solidFill>
                  <a:srgbClr val="000000"/>
                </a:solidFill>
                <a:latin typeface="Arial"/>
                <a:ea typeface="Arial"/>
                <a:cs typeface="Arial"/>
                <a:sym typeface="Arial"/>
              </a:rPr>
              <a:t>+ students</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p:nvPr/>
        </p:nvSpPr>
        <p:spPr>
          <a:xfrm>
            <a:off x="3045" y="0"/>
            <a:ext cx="12189300" cy="685500"/>
          </a:xfrm>
          <a:prstGeom prst="rect">
            <a:avLst/>
          </a:prstGeom>
          <a:solidFill>
            <a:srgbClr val="B01C2E"/>
          </a:solidFill>
          <a:ln>
            <a:noFill/>
          </a:ln>
        </p:spPr>
        <p:txBody>
          <a:bodyPr lIns="91400" tIns="45675" rIns="91400" bIns="45675" anchor="ctr" anchorCtr="0">
            <a:noAutofit/>
          </a:bodyPr>
          <a:lstStyle/>
          <a:p>
            <a:pPr marL="0" marR="0" lvl="0" indent="0" algn="r" rtl="0">
              <a:lnSpc>
                <a:spcPct val="100000"/>
              </a:lnSpc>
              <a:spcBef>
                <a:spcPts val="0"/>
              </a:spcBef>
              <a:spcAft>
                <a:spcPts val="0"/>
              </a:spcAft>
              <a:buClr>
                <a:schemeClr val="lt1"/>
              </a:buClr>
              <a:buSzPct val="25000"/>
              <a:buFont typeface="Proxima Nova"/>
              <a:buNone/>
            </a:pPr>
            <a:r>
              <a:rPr lang="en" sz="2400" b="1" i="0" u="none" strike="noStrike" cap="none" dirty="0">
                <a:solidFill>
                  <a:schemeClr val="lt1"/>
                </a:solidFill>
                <a:sym typeface="Questrial"/>
              </a:rPr>
              <a:t>HOW EVERYONEON SUPPORTS DIGITAL EQUITY CHAMPIONS</a:t>
            </a:r>
          </a:p>
        </p:txBody>
      </p:sp>
      <p:sp>
        <p:nvSpPr>
          <p:cNvPr id="296" name="Shape 296"/>
          <p:cNvSpPr txBox="1"/>
          <p:nvPr/>
        </p:nvSpPr>
        <p:spPr>
          <a:xfrm>
            <a:off x="9945827" y="3080961"/>
            <a:ext cx="1497900" cy="2688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On-The Ground</a:t>
            </a:r>
          </a:p>
          <a:p>
            <a:pPr marL="0" marR="0" lvl="0" indent="0" algn="ctr" rtl="0">
              <a:lnSpc>
                <a:spcPct val="100000"/>
              </a:lnSpc>
              <a:spcBef>
                <a:spcPts val="0"/>
              </a:spcBef>
              <a:spcAft>
                <a:spcPts val="0"/>
              </a:spcAft>
              <a:buClr>
                <a:schemeClr val="accent5"/>
              </a:buClr>
              <a:buSzPct val="25000"/>
              <a:buFont typeface="Proxima Nova"/>
              <a:buNone/>
            </a:pPr>
            <a:r>
              <a:rPr lang="en" sz="1200" b="1" i="0" u="none" strike="noStrike" cap="none" dirty="0">
                <a:solidFill>
                  <a:schemeClr val="accent5"/>
                </a:solidFill>
                <a:sym typeface="Proxima Nova"/>
              </a:rPr>
              <a:t>People and Partners</a:t>
            </a:r>
          </a:p>
        </p:txBody>
      </p:sp>
      <p:sp>
        <p:nvSpPr>
          <p:cNvPr id="297" name="Shape 297"/>
          <p:cNvSpPr txBox="1"/>
          <p:nvPr/>
        </p:nvSpPr>
        <p:spPr>
          <a:xfrm>
            <a:off x="167500" y="985000"/>
            <a:ext cx="11838300" cy="1052400"/>
          </a:xfrm>
          <a:prstGeom prst="rect">
            <a:avLst/>
          </a:prstGeom>
          <a:noFill/>
          <a:ln>
            <a:noFill/>
          </a:ln>
        </p:spPr>
        <p:txBody>
          <a:bodyPr lIns="121875" tIns="121875" rIns="121875" bIns="121875" anchor="t" anchorCtr="0">
            <a:noAutofit/>
          </a:bodyPr>
          <a:lstStyle/>
          <a:p>
            <a:pPr marL="0" marR="0" lvl="0" indent="0" algn="ctr" rtl="0">
              <a:lnSpc>
                <a:spcPct val="100000"/>
              </a:lnSpc>
              <a:spcBef>
                <a:spcPts val="0"/>
              </a:spcBef>
              <a:spcAft>
                <a:spcPts val="0"/>
              </a:spcAft>
              <a:buClr>
                <a:srgbClr val="000000"/>
              </a:buClr>
              <a:buSzPct val="25000"/>
              <a:buFont typeface="Proxima Nova"/>
              <a:buNone/>
            </a:pPr>
            <a:r>
              <a:rPr lang="en" sz="3200" b="1" i="0" u="none" strike="noStrike" cap="none" dirty="0">
                <a:solidFill>
                  <a:srgbClr val="000000"/>
                </a:solidFill>
                <a:sym typeface="Proxima Nova"/>
              </a:rPr>
              <a:t>Sign up now: EveryoneOn.org/digitalequitychampion</a:t>
            </a:r>
          </a:p>
        </p:txBody>
      </p:sp>
      <p:sp>
        <p:nvSpPr>
          <p:cNvPr id="298" name="Shape 298"/>
          <p:cNvSpPr txBox="1"/>
          <p:nvPr/>
        </p:nvSpPr>
        <p:spPr>
          <a:xfrm>
            <a:off x="314476" y="1963565"/>
            <a:ext cx="11382300" cy="4229100"/>
          </a:xfrm>
          <a:prstGeom prst="rect">
            <a:avLst/>
          </a:prstGeom>
          <a:noFill/>
          <a:ln>
            <a:noFill/>
          </a:ln>
        </p:spPr>
        <p:txBody>
          <a:bodyPr lIns="121875" tIns="121875" rIns="121875" bIns="121875" anchor="t" anchorCtr="0">
            <a:noAutofit/>
          </a:bodyPr>
          <a:lstStyle/>
          <a:p>
            <a:pPr marL="0" marR="0" lvl="0" indent="0" algn="l" rtl="0">
              <a:lnSpc>
                <a:spcPct val="100000"/>
              </a:lnSpc>
              <a:spcBef>
                <a:spcPts val="0"/>
              </a:spcBef>
              <a:spcAft>
                <a:spcPts val="0"/>
              </a:spcAft>
              <a:buClr>
                <a:srgbClr val="000000"/>
              </a:buClr>
              <a:buSzPct val="25000"/>
              <a:buFont typeface="Proxima Nova"/>
              <a:buNone/>
            </a:pPr>
            <a:r>
              <a:rPr lang="en" sz="1900" b="0" i="0" u="none" strike="noStrike" cap="none" dirty="0">
                <a:solidFill>
                  <a:srgbClr val="000000"/>
                </a:solidFill>
                <a:sym typeface="Proxima Nova"/>
              </a:rPr>
              <a:t>EveryoneOn commitments to Digital Equity Champions include:</a:t>
            </a:r>
          </a:p>
          <a:p>
            <a:pPr marL="0" marR="0" lvl="0" indent="0" algn="l" rtl="0">
              <a:lnSpc>
                <a:spcPct val="100000"/>
              </a:lnSpc>
              <a:spcBef>
                <a:spcPts val="0"/>
              </a:spcBef>
              <a:spcAft>
                <a:spcPts val="0"/>
              </a:spcAft>
              <a:buClr>
                <a:srgbClr val="000000"/>
              </a:buClr>
              <a:buFont typeface="Arial"/>
              <a:buNone/>
            </a:pPr>
            <a:endParaRPr sz="1900" b="0" i="0" u="none" strike="noStrike" cap="none" dirty="0">
              <a:solidFill>
                <a:srgbClr val="000000"/>
              </a:solidFill>
              <a:sym typeface="Proxima Nova"/>
            </a:endParaRPr>
          </a:p>
          <a:p>
            <a:pPr marL="609600" marR="0" lvl="0" indent="-425450" algn="l" rtl="0">
              <a:lnSpc>
                <a:spcPct val="115000"/>
              </a:lnSpc>
              <a:spcBef>
                <a:spcPts val="0"/>
              </a:spcBef>
              <a:spcAft>
                <a:spcPts val="0"/>
              </a:spcAft>
              <a:buClr>
                <a:schemeClr val="dk1"/>
              </a:buClr>
              <a:buSzPct val="100000"/>
              <a:buFont typeface="Proxima Nova"/>
              <a:buChar char="●"/>
            </a:pPr>
            <a:r>
              <a:rPr lang="en" sz="1900" b="0" i="0" u="none" strike="noStrike" cap="none" dirty="0">
                <a:solidFill>
                  <a:schemeClr val="dk1"/>
                </a:solidFill>
                <a:sym typeface="Proxima Nova"/>
              </a:rPr>
              <a:t>Collaborating with your organization and/or department to identify how to best include questions about home Internet connectivity during the intake/eligibility process and share EveryoneOn resources with your consumers;</a:t>
            </a:r>
          </a:p>
          <a:p>
            <a:pPr marL="609600" marR="0" lvl="0" indent="-425450" algn="l" rtl="0">
              <a:lnSpc>
                <a:spcPct val="115000"/>
              </a:lnSpc>
              <a:spcBef>
                <a:spcPts val="0"/>
              </a:spcBef>
              <a:spcAft>
                <a:spcPts val="0"/>
              </a:spcAft>
              <a:buClr>
                <a:schemeClr val="dk1"/>
              </a:buClr>
              <a:buSzPct val="100000"/>
              <a:buFont typeface="Proxima Nova"/>
              <a:buChar char="●"/>
            </a:pPr>
            <a:r>
              <a:rPr lang="en" sz="1900" b="0" i="0" u="none" strike="noStrike" cap="none" dirty="0">
                <a:solidFill>
                  <a:schemeClr val="dk1"/>
                </a:solidFill>
                <a:sym typeface="Proxima Nova"/>
              </a:rPr>
              <a:t>Training on EveryoneOn platform, with landing pages and portal; </a:t>
            </a:r>
          </a:p>
          <a:p>
            <a:pPr marL="609600" marR="0" lvl="0" indent="-425450" algn="l" rtl="0">
              <a:lnSpc>
                <a:spcPct val="115000"/>
              </a:lnSpc>
              <a:spcBef>
                <a:spcPts val="0"/>
              </a:spcBef>
              <a:spcAft>
                <a:spcPts val="0"/>
              </a:spcAft>
              <a:buClr>
                <a:schemeClr val="dk1"/>
              </a:buClr>
              <a:buSzPct val="100000"/>
              <a:buFont typeface="Proxima Nova"/>
              <a:buChar char="●"/>
            </a:pPr>
            <a:r>
              <a:rPr lang="en" sz="1900" b="0" i="0" u="none" strike="noStrike" cap="none" dirty="0">
                <a:solidFill>
                  <a:schemeClr val="dk1"/>
                </a:solidFill>
                <a:sym typeface="Proxima Nova"/>
              </a:rPr>
              <a:t>Providing your organization and/or department a unique URL and </a:t>
            </a:r>
            <a:r>
              <a:rPr lang="en" sz="1900" b="0" i="0" u="sng" strike="noStrike" cap="none" dirty="0">
                <a:solidFill>
                  <a:schemeClr val="hlink"/>
                </a:solidFill>
                <a:sym typeface="Proxima Nova"/>
                <a:hlinkClick r:id="rId3"/>
              </a:rPr>
              <a:t>landing page </a:t>
            </a:r>
            <a:r>
              <a:rPr lang="en" sz="1900" b="0" i="0" u="none" strike="noStrike" cap="none" dirty="0">
                <a:solidFill>
                  <a:schemeClr val="dk1"/>
                </a:solidFill>
                <a:sym typeface="Proxima Nova"/>
              </a:rPr>
              <a:t>on our website to share low-cost Internet service, affordable computers and devices, and digital literacy resources with your consumers;</a:t>
            </a:r>
          </a:p>
          <a:p>
            <a:pPr marL="609600" marR="0" lvl="0" indent="-425450" algn="l" rtl="0">
              <a:lnSpc>
                <a:spcPct val="115000"/>
              </a:lnSpc>
              <a:spcBef>
                <a:spcPts val="0"/>
              </a:spcBef>
              <a:spcAft>
                <a:spcPts val="0"/>
              </a:spcAft>
              <a:buClr>
                <a:schemeClr val="dk1"/>
              </a:buClr>
              <a:buSzPct val="100000"/>
              <a:buFont typeface="Proxima Nova"/>
              <a:buChar char="●"/>
            </a:pPr>
            <a:r>
              <a:rPr lang="en" sz="1900" b="0" i="0" u="none" strike="noStrike" cap="none" dirty="0">
                <a:solidFill>
                  <a:schemeClr val="dk1"/>
                </a:solidFill>
                <a:sym typeface="Proxima Nova"/>
              </a:rPr>
              <a:t>Providing </a:t>
            </a:r>
            <a:r>
              <a:rPr lang="en" sz="1900" b="0" i="0" u="sng" strike="noStrike" cap="none" dirty="0">
                <a:solidFill>
                  <a:schemeClr val="hlink"/>
                </a:solidFill>
                <a:sym typeface="Proxima Nova"/>
                <a:hlinkClick r:id="rId4"/>
              </a:rPr>
              <a:t>real-time analytics </a:t>
            </a:r>
            <a:r>
              <a:rPr lang="en" sz="1900" b="0" i="0" u="none" strike="noStrike" cap="none" dirty="0">
                <a:solidFill>
                  <a:schemeClr val="dk1"/>
                </a:solidFill>
                <a:sym typeface="Proxima Nova"/>
              </a:rPr>
              <a:t>on your connectivity efforts (i.e. visits to your unique URL);</a:t>
            </a:r>
          </a:p>
          <a:p>
            <a:pPr marL="609600" marR="0" lvl="0" indent="-425450" algn="l" rtl="0">
              <a:lnSpc>
                <a:spcPct val="115000"/>
              </a:lnSpc>
              <a:spcBef>
                <a:spcPts val="0"/>
              </a:spcBef>
              <a:spcAft>
                <a:spcPts val="0"/>
              </a:spcAft>
              <a:buClr>
                <a:schemeClr val="dk1"/>
              </a:buClr>
              <a:buSzPct val="100000"/>
              <a:buFont typeface="Proxima Nova"/>
              <a:buChar char="●"/>
            </a:pPr>
            <a:r>
              <a:rPr lang="en" sz="1900" b="0" i="0" u="none" strike="noStrike" cap="none" dirty="0">
                <a:solidFill>
                  <a:schemeClr val="dk1"/>
                </a:solidFill>
                <a:sym typeface="Proxima Nova"/>
              </a:rPr>
              <a:t>Access to webinars, Internet adoption toolkits, and case studies; </a:t>
            </a:r>
          </a:p>
          <a:p>
            <a:pPr marL="609600" marR="0" lvl="0" indent="-425450" algn="l" rtl="0">
              <a:lnSpc>
                <a:spcPct val="115000"/>
              </a:lnSpc>
              <a:spcBef>
                <a:spcPts val="0"/>
              </a:spcBef>
              <a:spcAft>
                <a:spcPts val="0"/>
              </a:spcAft>
              <a:buClr>
                <a:schemeClr val="dk1"/>
              </a:buClr>
              <a:buSzPct val="100000"/>
              <a:buFont typeface="Proxima Nova"/>
              <a:buChar char="●"/>
            </a:pPr>
            <a:r>
              <a:rPr lang="en" sz="1900" b="0" i="0" u="none" strike="noStrike" cap="none" dirty="0">
                <a:solidFill>
                  <a:schemeClr val="dk1"/>
                </a:solidFill>
                <a:sym typeface="Proxima Nova"/>
              </a:rPr>
              <a:t>Recognition on EveryoneOn media platforms and during conferences. </a:t>
            </a: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sym typeface="Proxima Nova"/>
            </a:endParaRP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sym typeface="Proxima Nova"/>
            </a:endParaRP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sym typeface="Proxima Nova"/>
            </a:endParaRP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sym typeface="Proxima Nova"/>
            </a:endParaRPr>
          </a:p>
          <a:p>
            <a:pPr marL="0" marR="0" lvl="0" indent="0" algn="l" rtl="0">
              <a:lnSpc>
                <a:spcPct val="100000"/>
              </a:lnSpc>
              <a:spcBef>
                <a:spcPts val="0"/>
              </a:spcBef>
              <a:spcAft>
                <a:spcPts val="0"/>
              </a:spcAft>
              <a:buClr>
                <a:srgbClr val="000000"/>
              </a:buClr>
              <a:buFont typeface="Arial"/>
              <a:buNone/>
            </a:pPr>
            <a:endParaRPr sz="1600" b="0" i="0" u="none" strike="noStrike" cap="none" dirty="0">
              <a:solidFill>
                <a:srgbClr val="000000"/>
              </a:solidFill>
              <a:sym typeface="Proxima Nova"/>
            </a:endParaRP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p:nvPr/>
        </p:nvSpPr>
        <p:spPr>
          <a:xfrm>
            <a:off x="0" y="0"/>
            <a:ext cx="12192000" cy="554100"/>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US" sz="2400" b="1" i="0" u="none" strike="noStrike" cap="none" dirty="0" smtClean="0">
                <a:solidFill>
                  <a:schemeClr val="lt1"/>
                </a:solidFill>
                <a:sym typeface="Questrial"/>
              </a:rPr>
              <a:t>TACKLING THE DIGITAL DIVIDE-</a:t>
            </a:r>
            <a:r>
              <a:rPr lang="en" sz="2400" b="1" i="0" u="none" strike="noStrike" cap="none" dirty="0" smtClean="0">
                <a:solidFill>
                  <a:schemeClr val="lt1"/>
                </a:solidFill>
                <a:sym typeface="Questrial"/>
              </a:rPr>
              <a:t>OFFER </a:t>
            </a:r>
            <a:r>
              <a:rPr lang="en" sz="2400" b="1" i="0" u="none" strike="noStrike" cap="none" dirty="0">
                <a:solidFill>
                  <a:schemeClr val="lt1"/>
                </a:solidFill>
                <a:sym typeface="Questrial"/>
              </a:rPr>
              <a:t>LOCATOR TOOL</a:t>
            </a:r>
          </a:p>
        </p:txBody>
      </p:sp>
      <p:pic>
        <p:nvPicPr>
          <p:cNvPr id="304" name="Shape 304" descr="noun_541177_cc.png"/>
          <p:cNvPicPr preferRelativeResize="0"/>
          <p:nvPr/>
        </p:nvPicPr>
        <p:blipFill rotWithShape="1">
          <a:blip r:embed="rId3">
            <a:alphaModFix/>
          </a:blip>
          <a:srcRect b="14214"/>
          <a:stretch/>
        </p:blipFill>
        <p:spPr>
          <a:xfrm>
            <a:off x="466548" y="858822"/>
            <a:ext cx="1528199" cy="1310700"/>
          </a:xfrm>
          <a:prstGeom prst="rect">
            <a:avLst/>
          </a:prstGeom>
          <a:noFill/>
          <a:ln>
            <a:noFill/>
          </a:ln>
        </p:spPr>
      </p:pic>
      <p:pic>
        <p:nvPicPr>
          <p:cNvPr id="305" name="Shape 305" descr="noun_630344_cc.png"/>
          <p:cNvPicPr preferRelativeResize="0"/>
          <p:nvPr/>
        </p:nvPicPr>
        <p:blipFill rotWithShape="1">
          <a:blip r:embed="rId4">
            <a:alphaModFix/>
          </a:blip>
          <a:srcRect b="16072"/>
          <a:stretch/>
        </p:blipFill>
        <p:spPr>
          <a:xfrm>
            <a:off x="549502" y="3918501"/>
            <a:ext cx="1362300" cy="1143300"/>
          </a:xfrm>
          <a:prstGeom prst="rect">
            <a:avLst/>
          </a:prstGeom>
          <a:noFill/>
          <a:ln>
            <a:noFill/>
          </a:ln>
        </p:spPr>
      </p:pic>
      <p:pic>
        <p:nvPicPr>
          <p:cNvPr id="306" name="Shape 306" descr="noun_654958_cc.png"/>
          <p:cNvPicPr preferRelativeResize="0"/>
          <p:nvPr/>
        </p:nvPicPr>
        <p:blipFill rotWithShape="1">
          <a:blip r:embed="rId5">
            <a:alphaModFix/>
          </a:blip>
          <a:srcRect b="13681"/>
          <a:stretch/>
        </p:blipFill>
        <p:spPr>
          <a:xfrm>
            <a:off x="600497" y="2474251"/>
            <a:ext cx="1260300" cy="1087800"/>
          </a:xfrm>
          <a:prstGeom prst="rect">
            <a:avLst/>
          </a:prstGeom>
          <a:noFill/>
          <a:ln>
            <a:noFill/>
          </a:ln>
        </p:spPr>
      </p:pic>
      <p:sp>
        <p:nvSpPr>
          <p:cNvPr id="307" name="Shape 307"/>
          <p:cNvSpPr txBox="1"/>
          <p:nvPr/>
        </p:nvSpPr>
        <p:spPr>
          <a:xfrm>
            <a:off x="6888153" y="6412837"/>
            <a:ext cx="5303700" cy="2462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 sz="1000" b="0" i="0" u="none" strike="noStrike" cap="none">
                <a:solidFill>
                  <a:srgbClr val="000000"/>
                </a:solidFill>
                <a:latin typeface="Arial"/>
                <a:ea typeface="Arial"/>
                <a:cs typeface="Arial"/>
                <a:sym typeface="Arial"/>
              </a:rPr>
              <a:t>Noun Project Icons: Arthur S., Gregor C., Viktor V., Julynn B., Delwar H., Arejonah</a:t>
            </a:r>
          </a:p>
        </p:txBody>
      </p:sp>
      <p:sp>
        <p:nvSpPr>
          <p:cNvPr id="308" name="Shape 308"/>
          <p:cNvSpPr txBox="1"/>
          <p:nvPr/>
        </p:nvSpPr>
        <p:spPr>
          <a:xfrm>
            <a:off x="2178830" y="1344829"/>
            <a:ext cx="3461100" cy="338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600" b="1" i="0" u="none" strike="noStrike" cap="none" dirty="0">
                <a:solidFill>
                  <a:srgbClr val="003896"/>
                </a:solidFill>
                <a:sym typeface="Questrial"/>
              </a:rPr>
              <a:t>Website: </a:t>
            </a:r>
            <a:r>
              <a:rPr lang="en" sz="1600" i="0" u="none" strike="noStrike" cap="none" dirty="0">
                <a:solidFill>
                  <a:srgbClr val="000000"/>
                </a:solidFill>
                <a:sym typeface="Questrial"/>
              </a:rPr>
              <a:t>www.everyoneon.org</a:t>
            </a:r>
          </a:p>
        </p:txBody>
      </p:sp>
      <p:sp>
        <p:nvSpPr>
          <p:cNvPr id="309" name="Shape 309"/>
          <p:cNvSpPr txBox="1"/>
          <p:nvPr/>
        </p:nvSpPr>
        <p:spPr>
          <a:xfrm>
            <a:off x="2219177" y="2780348"/>
            <a:ext cx="2876099" cy="584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600" b="1" i="0" u="none" strike="noStrike" cap="none" dirty="0">
                <a:solidFill>
                  <a:srgbClr val="003896"/>
                </a:solidFill>
                <a:sym typeface="Questrial"/>
              </a:rPr>
              <a:t>Short Message Service (text): </a:t>
            </a:r>
            <a:r>
              <a:rPr lang="en" sz="1600" i="0" u="none" strike="noStrike" cap="none" dirty="0">
                <a:solidFill>
                  <a:srgbClr val="000000"/>
                </a:solidFill>
                <a:sym typeface="Questrial"/>
              </a:rPr>
              <a:t>“Connect” to 21-545</a:t>
            </a:r>
          </a:p>
        </p:txBody>
      </p:sp>
      <p:sp>
        <p:nvSpPr>
          <p:cNvPr id="310" name="Shape 310"/>
          <p:cNvSpPr txBox="1"/>
          <p:nvPr/>
        </p:nvSpPr>
        <p:spPr>
          <a:xfrm>
            <a:off x="2281428" y="4192453"/>
            <a:ext cx="4030800" cy="584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600" b="1" i="0" u="none" strike="noStrike" cap="none" dirty="0">
                <a:solidFill>
                  <a:srgbClr val="003896"/>
                </a:solidFill>
                <a:sym typeface="Questrial"/>
              </a:rPr>
              <a:t>Interactive Voice Response </a:t>
            </a:r>
          </a:p>
          <a:p>
            <a:pPr marL="0" marR="0" lvl="0" indent="0" algn="l" rtl="0">
              <a:lnSpc>
                <a:spcPct val="100000"/>
              </a:lnSpc>
              <a:spcBef>
                <a:spcPts val="0"/>
              </a:spcBef>
              <a:spcAft>
                <a:spcPts val="0"/>
              </a:spcAft>
              <a:buClr>
                <a:srgbClr val="003896"/>
              </a:buClr>
              <a:buSzPct val="25000"/>
              <a:buFont typeface="Arial"/>
              <a:buNone/>
            </a:pPr>
            <a:r>
              <a:rPr lang="en" sz="1600" b="1" i="0" u="none" strike="noStrike" cap="none" dirty="0">
                <a:solidFill>
                  <a:srgbClr val="003896"/>
                </a:solidFill>
                <a:sym typeface="Questrial"/>
              </a:rPr>
              <a:t>System: </a:t>
            </a:r>
            <a:r>
              <a:rPr lang="en" sz="1600" i="0" u="none" strike="noStrike" cap="none" dirty="0">
                <a:solidFill>
                  <a:schemeClr val="dk1"/>
                </a:solidFill>
                <a:sym typeface="Questrial"/>
              </a:rPr>
              <a:t>(877) 947-4321</a:t>
            </a:r>
          </a:p>
        </p:txBody>
      </p:sp>
      <p:sp>
        <p:nvSpPr>
          <p:cNvPr id="311" name="Shape 311"/>
          <p:cNvSpPr/>
          <p:nvPr/>
        </p:nvSpPr>
        <p:spPr>
          <a:xfrm>
            <a:off x="5191825" y="1257649"/>
            <a:ext cx="971100" cy="4947000"/>
          </a:xfrm>
          <a:prstGeom prst="rightBrace">
            <a:avLst>
              <a:gd name="adj1" fmla="val 8333"/>
              <a:gd name="adj2" fmla="val 50000"/>
            </a:avLst>
          </a:prstGeom>
          <a:noFill/>
          <a:ln w="25400" cap="flat" cmpd="sng">
            <a:solidFill>
              <a:schemeClr val="accent1"/>
            </a:solidFill>
            <a:prstDash val="solid"/>
            <a:round/>
            <a:headEnd type="none" w="med" len="med"/>
            <a:tailEnd type="none" w="med" len="med"/>
          </a:ln>
          <a:effectLst>
            <a:outerShdw blurRad="39999" dist="20000" dir="5400000" rotWithShape="0">
              <a:srgbClr val="000000">
                <a:alpha val="3765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pic>
        <p:nvPicPr>
          <p:cNvPr id="312" name="Shape 312" descr="noun_100770_cc.png"/>
          <p:cNvPicPr preferRelativeResize="0"/>
          <p:nvPr/>
        </p:nvPicPr>
        <p:blipFill rotWithShape="1">
          <a:blip r:embed="rId6">
            <a:alphaModFix/>
          </a:blip>
          <a:srcRect b="12625"/>
          <a:stretch/>
        </p:blipFill>
        <p:spPr>
          <a:xfrm>
            <a:off x="6207930" y="3129941"/>
            <a:ext cx="1362300" cy="1207799"/>
          </a:xfrm>
          <a:prstGeom prst="rect">
            <a:avLst/>
          </a:prstGeom>
          <a:noFill/>
          <a:ln>
            <a:noFill/>
          </a:ln>
        </p:spPr>
      </p:pic>
      <p:sp>
        <p:nvSpPr>
          <p:cNvPr id="313" name="Shape 313"/>
          <p:cNvSpPr txBox="1"/>
          <p:nvPr/>
        </p:nvSpPr>
        <p:spPr>
          <a:xfrm>
            <a:off x="6349671" y="4437414"/>
            <a:ext cx="1133100" cy="3078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i="0" u="none" strike="noStrike" cap="none" dirty="0">
                <a:solidFill>
                  <a:srgbClr val="000000"/>
                </a:solidFill>
                <a:sym typeface="Questrial"/>
              </a:rPr>
              <a:t>ZIP CODE</a:t>
            </a:r>
          </a:p>
        </p:txBody>
      </p:sp>
      <p:sp>
        <p:nvSpPr>
          <p:cNvPr id="314" name="Shape 314"/>
          <p:cNvSpPr/>
          <p:nvPr/>
        </p:nvSpPr>
        <p:spPr>
          <a:xfrm>
            <a:off x="7482650" y="3466148"/>
            <a:ext cx="423300" cy="535500"/>
          </a:xfrm>
          <a:prstGeom prst="mathPlus">
            <a:avLst>
              <a:gd name="adj1" fmla="val 23520"/>
            </a:avLst>
          </a:prstGeom>
          <a:solidFill>
            <a:schemeClr val="accent1"/>
          </a:solidFill>
          <a:ln w="9525" cap="flat" cmpd="sng">
            <a:solidFill>
              <a:srgbClr val="003595"/>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accent1"/>
              </a:solidFill>
              <a:latin typeface="Arial"/>
              <a:ea typeface="Arial"/>
              <a:cs typeface="Arial"/>
              <a:sym typeface="Arial"/>
            </a:endParaRPr>
          </a:p>
        </p:txBody>
      </p:sp>
      <p:pic>
        <p:nvPicPr>
          <p:cNvPr id="315" name="Shape 315" descr="noun_591024_cc.png"/>
          <p:cNvPicPr preferRelativeResize="0"/>
          <p:nvPr/>
        </p:nvPicPr>
        <p:blipFill rotWithShape="1">
          <a:blip r:embed="rId7">
            <a:alphaModFix/>
          </a:blip>
          <a:srcRect b="13232"/>
          <a:stretch/>
        </p:blipFill>
        <p:spPr>
          <a:xfrm>
            <a:off x="7968220" y="3091085"/>
            <a:ext cx="1422600" cy="1234200"/>
          </a:xfrm>
          <a:prstGeom prst="rect">
            <a:avLst/>
          </a:prstGeom>
          <a:noFill/>
          <a:ln>
            <a:noFill/>
          </a:ln>
        </p:spPr>
      </p:pic>
      <p:sp>
        <p:nvSpPr>
          <p:cNvPr id="316" name="Shape 316"/>
          <p:cNvSpPr txBox="1"/>
          <p:nvPr/>
        </p:nvSpPr>
        <p:spPr>
          <a:xfrm>
            <a:off x="7955764" y="4328321"/>
            <a:ext cx="1456800" cy="523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i="0" u="none" strike="noStrike" cap="none" dirty="0">
                <a:solidFill>
                  <a:srgbClr val="000000"/>
                </a:solidFill>
                <a:sym typeface="Questrial"/>
              </a:rPr>
              <a:t>ELIGIBILITY QUESTIONS</a:t>
            </a:r>
          </a:p>
        </p:txBody>
      </p:sp>
      <p:sp>
        <p:nvSpPr>
          <p:cNvPr id="317" name="Shape 317"/>
          <p:cNvSpPr/>
          <p:nvPr/>
        </p:nvSpPr>
        <p:spPr>
          <a:xfrm>
            <a:off x="9299910" y="3603001"/>
            <a:ext cx="647400" cy="373500"/>
          </a:xfrm>
          <a:prstGeom prst="mathEqual">
            <a:avLst>
              <a:gd name="adj1" fmla="val 23520"/>
              <a:gd name="adj2" fmla="val 11760"/>
            </a:avLst>
          </a:prstGeom>
          <a:solidFill>
            <a:srgbClr val="003896"/>
          </a:solidFill>
          <a:ln w="9525" cap="flat" cmpd="sng">
            <a:solidFill>
              <a:srgbClr val="003595"/>
            </a:solidFill>
            <a:prstDash val="solid"/>
            <a:round/>
            <a:headEnd type="none" w="med" len="med"/>
            <a:tailEnd type="none" w="med" len="med"/>
          </a:ln>
          <a:effectLst>
            <a:outerShdw blurRad="39999" dist="23000" dir="5400000" rotWithShape="0">
              <a:srgbClr val="000000">
                <a:alpha val="34900"/>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dk1"/>
              </a:solidFill>
              <a:latin typeface="Arial"/>
              <a:ea typeface="Arial"/>
              <a:cs typeface="Arial"/>
              <a:sym typeface="Arial"/>
            </a:endParaRPr>
          </a:p>
        </p:txBody>
      </p:sp>
      <p:sp>
        <p:nvSpPr>
          <p:cNvPr id="318" name="Shape 318"/>
          <p:cNvSpPr txBox="1"/>
          <p:nvPr/>
        </p:nvSpPr>
        <p:spPr>
          <a:xfrm>
            <a:off x="10162842" y="4444101"/>
            <a:ext cx="1456800" cy="954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 sz="1400" i="0" u="none" strike="noStrike" cap="none" dirty="0">
                <a:solidFill>
                  <a:srgbClr val="000000"/>
                </a:solidFill>
                <a:sym typeface="Questrial"/>
              </a:rPr>
              <a:t>LOW COST INTERNET SERVICE  &amp; COMPUTERS</a:t>
            </a:r>
          </a:p>
        </p:txBody>
      </p:sp>
      <p:pic>
        <p:nvPicPr>
          <p:cNvPr id="319" name="Shape 319" descr="noun_568117_cc.png"/>
          <p:cNvPicPr preferRelativeResize="0"/>
          <p:nvPr/>
        </p:nvPicPr>
        <p:blipFill rotWithShape="1">
          <a:blip r:embed="rId8">
            <a:alphaModFix/>
          </a:blip>
          <a:srcRect l="8596" t="4036" r="9996" b="17117"/>
          <a:stretch/>
        </p:blipFill>
        <p:spPr>
          <a:xfrm>
            <a:off x="10057857" y="2982486"/>
            <a:ext cx="1635900" cy="1584300"/>
          </a:xfrm>
          <a:prstGeom prst="rect">
            <a:avLst/>
          </a:prstGeom>
          <a:noFill/>
          <a:ln>
            <a:noFill/>
          </a:ln>
        </p:spPr>
      </p:pic>
      <p:pic>
        <p:nvPicPr>
          <p:cNvPr id="320" name="Shape 320" descr="noun_625505_cc.png"/>
          <p:cNvPicPr preferRelativeResize="0"/>
          <p:nvPr/>
        </p:nvPicPr>
        <p:blipFill rotWithShape="1">
          <a:blip r:embed="rId9">
            <a:alphaModFix/>
          </a:blip>
          <a:srcRect l="22427" r="14289" b="15182"/>
          <a:stretch/>
        </p:blipFill>
        <p:spPr>
          <a:xfrm>
            <a:off x="864499" y="5374349"/>
            <a:ext cx="971099" cy="1301599"/>
          </a:xfrm>
          <a:prstGeom prst="rect">
            <a:avLst/>
          </a:prstGeom>
          <a:noFill/>
          <a:ln>
            <a:noFill/>
          </a:ln>
        </p:spPr>
      </p:pic>
      <p:sp>
        <p:nvSpPr>
          <p:cNvPr id="321" name="Shape 321"/>
          <p:cNvSpPr txBox="1"/>
          <p:nvPr/>
        </p:nvSpPr>
        <p:spPr>
          <a:xfrm>
            <a:off x="2281425" y="5702275"/>
            <a:ext cx="3903000" cy="502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600" b="1" dirty="0">
                <a:solidFill>
                  <a:srgbClr val="003896"/>
                </a:solidFill>
                <a:sym typeface="Questrial"/>
              </a:rPr>
              <a:t>Mobile App: </a:t>
            </a:r>
          </a:p>
          <a:p>
            <a:pPr marL="0" marR="0" lvl="0" indent="0" algn="l" rtl="0">
              <a:lnSpc>
                <a:spcPct val="100000"/>
              </a:lnSpc>
              <a:spcBef>
                <a:spcPts val="0"/>
              </a:spcBef>
              <a:spcAft>
                <a:spcPts val="0"/>
              </a:spcAft>
              <a:buClr>
                <a:srgbClr val="003896"/>
              </a:buClr>
              <a:buSzPct val="25000"/>
              <a:buFont typeface="Arial"/>
              <a:buNone/>
            </a:pPr>
            <a:r>
              <a:rPr lang="en" sz="1600" dirty="0">
                <a:sym typeface="Questrial"/>
              </a:rPr>
              <a:t>EveryoneOn </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p:nvPr/>
        </p:nvSpPr>
        <p:spPr>
          <a:xfrm>
            <a:off x="385960" y="849429"/>
            <a:ext cx="3087686" cy="495398"/>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3896"/>
              </a:buClr>
              <a:buSzPct val="25000"/>
              <a:buFont typeface="Arial"/>
              <a:buNone/>
            </a:pPr>
            <a:r>
              <a:rPr lang="en" sz="1800" b="1" i="0" u="none" strike="noStrike" cap="none" dirty="0">
                <a:solidFill>
                  <a:srgbClr val="003896"/>
                </a:solidFill>
                <a:sym typeface="Questrial"/>
              </a:rPr>
              <a:t>STEP 1: </a:t>
            </a:r>
            <a:r>
              <a:rPr lang="en" sz="1800" i="0" u="none" strike="noStrike" cap="none" dirty="0">
                <a:solidFill>
                  <a:schemeClr val="dk1"/>
                </a:solidFill>
                <a:sym typeface="Questrial"/>
              </a:rPr>
              <a:t>Enter Zip Code</a:t>
            </a:r>
          </a:p>
        </p:txBody>
      </p:sp>
      <p:sp>
        <p:nvSpPr>
          <p:cNvPr id="327" name="Shape 327"/>
          <p:cNvSpPr txBox="1"/>
          <p:nvPr/>
        </p:nvSpPr>
        <p:spPr>
          <a:xfrm>
            <a:off x="0" y="0"/>
            <a:ext cx="12192000" cy="553996"/>
          </a:xfrm>
          <a:prstGeom prst="rect">
            <a:avLst/>
          </a:prstGeom>
          <a:solidFill>
            <a:schemeClr val="accent2"/>
          </a:solid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lt1"/>
              </a:buClr>
              <a:buSzPct val="25000"/>
              <a:buFont typeface="Questrial"/>
              <a:buNone/>
            </a:pPr>
            <a:r>
              <a:rPr lang="en" sz="3100" b="1" i="0" u="none" strike="noStrike" cap="none" dirty="0">
                <a:solidFill>
                  <a:schemeClr val="lt1"/>
                </a:solidFill>
                <a:sym typeface="Questrial"/>
              </a:rPr>
              <a:t>OFFER LOCATOR TOOL</a:t>
            </a:r>
          </a:p>
        </p:txBody>
      </p:sp>
      <p:pic>
        <p:nvPicPr>
          <p:cNvPr id="328" name="Shape 328" descr="Screen Shot 2016-10-24 at 12.22.59 PM.png"/>
          <p:cNvPicPr preferRelativeResize="0"/>
          <p:nvPr/>
        </p:nvPicPr>
        <p:blipFill rotWithShape="1">
          <a:blip r:embed="rId3">
            <a:alphaModFix/>
          </a:blip>
          <a:srcRect t="14162" b="11394"/>
          <a:stretch/>
        </p:blipFill>
        <p:spPr>
          <a:xfrm>
            <a:off x="1099776" y="1581417"/>
            <a:ext cx="9922358" cy="4616621"/>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Staff Retreat- Offer and National Initiative Overview">
  <a:themeElements>
    <a:clrScheme name="EveryoneOn">
      <a:dk1>
        <a:srgbClr val="000000"/>
      </a:dk1>
      <a:lt1>
        <a:srgbClr val="FFFFFF"/>
      </a:lt1>
      <a:dk2>
        <a:srgbClr val="C2BFB8"/>
      </a:dk2>
      <a:lt2>
        <a:srgbClr val="FFFFFF"/>
      </a:lt2>
      <a:accent1>
        <a:srgbClr val="003896"/>
      </a:accent1>
      <a:accent2>
        <a:srgbClr val="B01C2E"/>
      </a:accent2>
      <a:accent3>
        <a:srgbClr val="C2BFB8"/>
      </a:accent3>
      <a:accent4>
        <a:srgbClr val="000000"/>
      </a:accent4>
      <a:accent5>
        <a:srgbClr val="FFFFFF"/>
      </a:accent5>
      <a:accent6>
        <a:srgbClr val="C2BFB8"/>
      </a:accent6>
      <a:hlink>
        <a:srgbClr val="B01C2E"/>
      </a:hlink>
      <a:folHlink>
        <a:srgbClr val="B01C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ff Retreat- Offer and National Initiative Overview">
  <a:themeElements>
    <a:clrScheme name="EveryoneOn">
      <a:dk1>
        <a:srgbClr val="000000"/>
      </a:dk1>
      <a:lt1>
        <a:srgbClr val="FFFFFF"/>
      </a:lt1>
      <a:dk2>
        <a:srgbClr val="C2BFB8"/>
      </a:dk2>
      <a:lt2>
        <a:srgbClr val="FFFFFF"/>
      </a:lt2>
      <a:accent1>
        <a:srgbClr val="003896"/>
      </a:accent1>
      <a:accent2>
        <a:srgbClr val="B01C2E"/>
      </a:accent2>
      <a:accent3>
        <a:srgbClr val="C2BFB8"/>
      </a:accent3>
      <a:accent4>
        <a:srgbClr val="000000"/>
      </a:accent4>
      <a:accent5>
        <a:srgbClr val="FFFFFF"/>
      </a:accent5>
      <a:accent6>
        <a:srgbClr val="C2BFB8"/>
      </a:accent6>
      <a:hlink>
        <a:srgbClr val="B01C2E"/>
      </a:hlink>
      <a:folHlink>
        <a:srgbClr val="B01C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veryoneOn">
      <a:dk1>
        <a:srgbClr val="000000"/>
      </a:dk1>
      <a:lt1>
        <a:srgbClr val="FFFFFF"/>
      </a:lt1>
      <a:dk2>
        <a:srgbClr val="C2BFB8"/>
      </a:dk2>
      <a:lt2>
        <a:srgbClr val="FFFFFF"/>
      </a:lt2>
      <a:accent1>
        <a:srgbClr val="003896"/>
      </a:accent1>
      <a:accent2>
        <a:srgbClr val="B01C2E"/>
      </a:accent2>
      <a:accent3>
        <a:srgbClr val="C2BFB8"/>
      </a:accent3>
      <a:accent4>
        <a:srgbClr val="000000"/>
      </a:accent4>
      <a:accent5>
        <a:srgbClr val="FFFFFF"/>
      </a:accent5>
      <a:accent6>
        <a:srgbClr val="C2BFB8"/>
      </a:accent6>
      <a:hlink>
        <a:srgbClr val="B01C2E"/>
      </a:hlink>
      <a:folHlink>
        <a:srgbClr val="B01C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1553</Words>
  <Application>Microsoft Macintosh PowerPoint</Application>
  <PresentationFormat>Custom</PresentationFormat>
  <Paragraphs>305</Paragraphs>
  <Slides>25</Slides>
  <Notes>25</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25</vt:i4>
      </vt:variant>
    </vt:vector>
  </HeadingPairs>
  <TitlesOfParts>
    <vt:vector size="31" baseType="lpstr">
      <vt:lpstr>Proxima Nova</vt:lpstr>
      <vt:lpstr>Century Gothic</vt:lpstr>
      <vt:lpstr>Questrial</vt:lpstr>
      <vt:lpstr>Staff Retreat- Offer and National Initiative Overview</vt:lpstr>
      <vt:lpstr>Staff Retreat- Offer and National Initiative Overview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Norma  Fernandez </cp:lastModifiedBy>
  <cp:revision>1</cp:revision>
  <cp:lastPrinted>2017-05-16T04:33:22Z</cp:lastPrinted>
  <dcterms:modified xsi:type="dcterms:W3CDTF">2017-05-16T04:33:31Z</dcterms:modified>
</cp:coreProperties>
</file>