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Francois One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rancois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lideshare.net/smartchicago/array-of-things-engagement-report-august-2016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Skills - ex: Youth-Led Tech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Case in Smart City Inclusive Building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Array of Things is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a network of interactive, modular sensor boxes that will be installed around Chicago to collect real-time data on factors that impact livability in Chicago (ex: climate, air quality, noise). The project’s operators are </a:t>
            </a:r>
            <a:r>
              <a:rPr lang="en" sz="1800">
                <a:solidFill>
                  <a:schemeClr val="dk1"/>
                </a:solidFill>
              </a:rPr>
              <a:t>the University of Chicago and Argonne National Laboratory.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The City is also a major partner in this work. 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The City of Chicago is releasing Privacy &amp; Governance Policies for the Array of Things project. A 2 week public comment period will follow.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https://www.slideshare.net/smartchicago/array-of-things-engagement-report-august-2016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CUTGroup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Community Tech Forums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Skills - ex: Youth-Led Tech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smartchicagocollaborative.org/toward-a-smart-city-that-works-for-everyone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uments.mymadison.io/docs/array-of-things-privacy-policy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2.jp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129589312_e65be4c8cf_o.jpg" id="59" name="Shape 59"/>
          <p:cNvPicPr preferRelativeResize="0"/>
          <p:nvPr/>
        </p:nvPicPr>
        <p:blipFill rotWithShape="1">
          <a:blip r:embed="rId3">
            <a:alphaModFix amt="32000"/>
          </a:blip>
          <a:srcRect b="16206" l="0" r="2123" t="3600"/>
          <a:stretch/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 SCC logo.png"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1" name="Shape 61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56050" y="2539275"/>
            <a:ext cx="80319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Denise Linn, Program Analyst for the Smart Chicago Collaborative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34343"/>
                </a:solidFill>
              </a:rPr>
              <a:t>Net Inclusion Summit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</a:rPr>
              <a:t>May, 17, 2017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595950" y="1577075"/>
            <a:ext cx="79521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rPr>
              <a:t>Inclusive</a:t>
            </a:r>
            <a:r>
              <a:rPr b="1" lang="en" sz="6000">
                <a:solidFill>
                  <a:schemeClr val="accent1"/>
                </a:solidFill>
                <a:latin typeface="Francois One"/>
                <a:ea typeface="Francois One"/>
                <a:cs typeface="Francois One"/>
                <a:sym typeface="Francois One"/>
              </a:rPr>
              <a:t> Smart Cities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129589172_d0dda789a1_o.jpg" id="121" name="Shape 121"/>
          <p:cNvPicPr preferRelativeResize="0"/>
          <p:nvPr/>
        </p:nvPicPr>
        <p:blipFill rotWithShape="1">
          <a:blip r:embed="rId3">
            <a:alphaModFix/>
          </a:blip>
          <a:srcRect b="19594" l="0" r="0" t="0"/>
          <a:stretch/>
        </p:blipFill>
        <p:spPr>
          <a:xfrm>
            <a:off x="0" y="152400"/>
            <a:ext cx="9143997" cy="490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subTitle"/>
          </p:nvPr>
        </p:nvSpPr>
        <p:spPr>
          <a:xfrm>
            <a:off x="0" y="1875450"/>
            <a:ext cx="9144000" cy="195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Array of Things Civic Engagement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33A4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i="1" lang="en" sz="1800">
                <a:solidFill>
                  <a:srgbClr val="333A42"/>
                </a:solidFill>
                <a:highlight>
                  <a:srgbClr val="FFFFFF"/>
                </a:highlight>
              </a:rPr>
              <a:t>At Smart Chicago, we seek to help </a:t>
            </a:r>
            <a:r>
              <a:rPr i="1" lang="en" sz="1800">
                <a:solidFill>
                  <a:srgbClr val="78A3B9"/>
                </a:solidFill>
                <a:highlight>
                  <a:srgbClr val="FFFFFF"/>
                </a:highlight>
                <a:hlinkClick r:id="rId3"/>
              </a:rPr>
              <a:t>build a smart city that works for everyone</a:t>
            </a:r>
            <a:r>
              <a:rPr i="1" lang="en" sz="1800">
                <a:solidFill>
                  <a:srgbClr val="333A42"/>
                </a:solidFill>
                <a:highlight>
                  <a:srgbClr val="FFFFFF"/>
                </a:highlight>
              </a:rPr>
              <a:t> — a city where the technical infrastructure, data, tech tools, and tech training that are shaped by residents and serve them.</a:t>
            </a:r>
          </a:p>
        </p:txBody>
      </p:sp>
      <p:pic>
        <p:nvPicPr>
          <p:cNvPr descr="Small SCC logo.png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ayofThingsLogo-small.png"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5855" y="426975"/>
            <a:ext cx="2329100" cy="12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1154975" y="1600175"/>
            <a:ext cx="78384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Screen Shot 2016-05-12 at 9.55.01 AM.pn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50" y="0"/>
            <a:ext cx="80568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ll SCC logo.png"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subTitle"/>
          </p:nvPr>
        </p:nvSpPr>
        <p:spPr>
          <a:xfrm>
            <a:off x="400050" y="435525"/>
            <a:ext cx="8378700" cy="75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About the Array of Things Civic Engagement Project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154975" y="1219175"/>
            <a:ext cx="78384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highlight>
                  <a:srgbClr val="FFFFFF"/>
                </a:highlight>
              </a:rPr>
              <a:t>Smart Chicago led the civic engagement process to </a:t>
            </a:r>
            <a:r>
              <a:rPr lang="en" sz="1800">
                <a:highlight>
                  <a:srgbClr val="FFFFFF"/>
                </a:highlight>
              </a:rPr>
              <a:t>educate</a:t>
            </a:r>
            <a:r>
              <a:rPr lang="en" sz="1800">
                <a:highlight>
                  <a:srgbClr val="FFFFFF"/>
                </a:highlight>
              </a:rPr>
              <a:t> residents and gather input from communities on new sensor technology in Chicago.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highlight>
                  <a:srgbClr val="FFFFFF"/>
                </a:highlight>
              </a:rPr>
              <a:t>We hosted public meetings and </a:t>
            </a:r>
            <a:r>
              <a:rPr lang="en" sz="18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collected feedback</a:t>
            </a:r>
            <a:r>
              <a:rPr lang="en" sz="1800">
                <a:highlight>
                  <a:srgbClr val="FFFFFF"/>
                </a:highlight>
              </a:rPr>
              <a:t> on the Array of Things Governance &amp; Privacy Policies.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highlight>
                  <a:srgbClr val="FFFFFF"/>
                </a:highlight>
              </a:rPr>
              <a:t>We documented everything and published an Engagement Report summarizing resident feedback.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Small SCC logo.png"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ayofThingsLogo-small.png"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867" y="4344225"/>
            <a:ext cx="1271400" cy="6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subTitle"/>
          </p:nvPr>
        </p:nvSpPr>
        <p:spPr>
          <a:xfrm>
            <a:off x="400050" y="435525"/>
            <a:ext cx="6550800" cy="75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Goals for this Work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154975" y="1219175"/>
            <a:ext cx="78384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To educate Chicago about the Array of Things project, process, the potential of the research, and the sensors’ capacities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To gather public input on the Draft Array of Things Privacy Policy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To gather community input on the livability factors most of interest to them and most pressing to their neighborhoods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To help further the national conversation about privacy, the Internet of Things and civic engagement in smart city building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Small SCC logo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ayofThingsLogo-small.pn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67" y="4344225"/>
            <a:ext cx="1271400" cy="6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787783946_9682854861_o.jpg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950" y="0"/>
            <a:ext cx="7713103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762656672_ba5d170e5a_o.jpg"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25" y="0"/>
            <a:ext cx="77656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787783116_98dc00b416_o.jpg"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75" y="0"/>
            <a:ext cx="771437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ntifying-speakers_27828682016_o.jpg"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75" y="0"/>
            <a:ext cx="776308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252002304_14421938dd_o.jpg"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0"/>
            <a:ext cx="77656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rt-chicago-logo.pn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387" y="1212900"/>
            <a:ext cx="7095224" cy="20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5-10 at 2.09.10 PM (2).png" id="190" name="Shape 190"/>
          <p:cNvPicPr preferRelativeResize="0"/>
          <p:nvPr/>
        </p:nvPicPr>
        <p:blipFill rotWithShape="1">
          <a:blip r:embed="rId4">
            <a:alphaModFix/>
          </a:blip>
          <a:srcRect b="0" l="1734" r="4006" t="0"/>
          <a:stretch/>
        </p:blipFill>
        <p:spPr>
          <a:xfrm>
            <a:off x="0" y="34037"/>
            <a:ext cx="9144001" cy="507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5-10 at 2.03.25 PM (2).png"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219"/>
            <a:ext cx="9144000" cy="476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subTitle"/>
          </p:nvPr>
        </p:nvSpPr>
        <p:spPr>
          <a:xfrm>
            <a:off x="400050" y="435525"/>
            <a:ext cx="8031900" cy="75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Lessons in Engagement with Smart City Projects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154975" y="1219175"/>
            <a:ext cx="7838400" cy="29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Engaging &amp; informing at the same time is a challenge.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There is a trade-off between technical transparency &amp; accessibility.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Communicate the value of technology in use cases. Also be clear about what the technology </a:t>
            </a:r>
            <a:r>
              <a:rPr i="1" lang="en" sz="1800"/>
              <a:t>doesn’t </a:t>
            </a:r>
            <a:r>
              <a:rPr lang="en" sz="1800"/>
              <a:t>do in addition to what it </a:t>
            </a:r>
            <a:r>
              <a:rPr i="1" lang="en" sz="1800"/>
              <a:t>does</a:t>
            </a:r>
            <a:r>
              <a:rPr lang="en" sz="1800"/>
              <a:t> do.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Be tool agnostic about collecting public feedback.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Meet people where they are.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Small SCC logo.png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ayofThingsLogo-small.png"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67" y="4344225"/>
            <a:ext cx="1271400" cy="6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subTitle"/>
          </p:nvPr>
        </p:nvSpPr>
        <p:spPr>
          <a:xfrm>
            <a:off x="0" y="1799250"/>
            <a:ext cx="9144000" cy="75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Questions?</a:t>
            </a:r>
          </a:p>
        </p:txBody>
      </p:sp>
      <p:pic>
        <p:nvPicPr>
          <p:cNvPr descr="Small SCC logo.pn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16150" y="2623000"/>
            <a:ext cx="8031900" cy="1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</a:rPr>
              <a:t>dlinn@cct.org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subTitle"/>
          </p:nvPr>
        </p:nvSpPr>
        <p:spPr>
          <a:xfrm>
            <a:off x="348600" y="729075"/>
            <a:ext cx="8446800" cy="189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48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The Smart Chicago Collaborative is a civic organization devoted to improving lives in Chicago</a:t>
            </a:r>
            <a:r>
              <a:rPr lang="en" sz="4800">
                <a:solidFill>
                  <a:srgbClr val="999999"/>
                </a:solidFill>
                <a:latin typeface="Francois One"/>
                <a:ea typeface="Francois One"/>
                <a:cs typeface="Francois One"/>
                <a:sym typeface="Francois One"/>
              </a:rPr>
              <a:t> through</a:t>
            </a:r>
            <a:r>
              <a:rPr lang="en" sz="48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" sz="4800">
                <a:solidFill>
                  <a:srgbClr val="999999"/>
                </a:solidFill>
                <a:latin typeface="Francois One"/>
                <a:ea typeface="Francois One"/>
                <a:cs typeface="Francois One"/>
                <a:sym typeface="Francois One"/>
              </a:rPr>
              <a:t>technology</a:t>
            </a:r>
            <a:r>
              <a:rPr lang="en" sz="4800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.</a:t>
            </a:r>
          </a:p>
        </p:txBody>
      </p:sp>
      <p:pic>
        <p:nvPicPr>
          <p:cNvPr descr="Small SCC logo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subTitle"/>
          </p:nvPr>
        </p:nvSpPr>
        <p:spPr>
          <a:xfrm>
            <a:off x="400050" y="435525"/>
            <a:ext cx="6550799" cy="75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>
                <a:solidFill>
                  <a:srgbClr val="3D85C6"/>
                </a:solidFill>
                <a:latin typeface="Francois One"/>
                <a:ea typeface="Francois One"/>
                <a:cs typeface="Francois One"/>
                <a:sym typeface="Francois One"/>
              </a:rPr>
              <a:t>About Smart Chicago Collaborative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154975" y="1219175"/>
            <a:ext cx="7838399" cy="3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We were founded in 2011 by the City of Chicago, The Chicago Community Trust &amp; the MacArthur Foundation.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We care about access to the Internet, digital skills, and data.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Small SCC logo.pn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ctlogo.jpg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350" y="3158812"/>
            <a:ext cx="2858899" cy="88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Arth_secondary_logo_stacked.jpg"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9772" y="2630524"/>
            <a:ext cx="2356974" cy="1937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l_of_Chicago_Illinois-e1420329294195.png"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4975" y="2864687"/>
            <a:ext cx="1469625" cy="146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394974" y="4564825"/>
            <a:ext cx="80319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					 </a:t>
            </a:r>
            <a:r>
              <a:rPr b="1" lang="en">
                <a:solidFill>
                  <a:srgbClr val="3D85C6"/>
                </a:solidFill>
              </a:rPr>
              <a:t>                                          @DKLinn  |  @SmartChicago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5-12 at 9.48.13 AM.pn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35" y="0"/>
            <a:ext cx="8595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012989525_30e8696e5f_o.jpg" id="99" name="Shape 99"/>
          <p:cNvPicPr preferRelativeResize="0"/>
          <p:nvPr/>
        </p:nvPicPr>
        <p:blipFill rotWithShape="1">
          <a:blip r:embed="rId4">
            <a:alphaModFix/>
          </a:blip>
          <a:srcRect b="13203" l="0" r="0" t="7159"/>
          <a:stretch/>
        </p:blipFill>
        <p:spPr>
          <a:xfrm>
            <a:off x="0" y="157225"/>
            <a:ext cx="9144002" cy="482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Tgroup Literacenter pic.jpg"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17715"/>
          <a:stretch/>
        </p:blipFill>
        <p:spPr>
          <a:xfrm>
            <a:off x="0" y="76199"/>
            <a:ext cx="9144002" cy="498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all SCC logo.png"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803" y="4564825"/>
            <a:ext cx="440447" cy="38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790.jpeg" id="111" name="Shape 111"/>
          <p:cNvPicPr preferRelativeResize="0"/>
          <p:nvPr/>
        </p:nvPicPr>
        <p:blipFill rotWithShape="1">
          <a:blip r:embed="rId4">
            <a:alphaModFix/>
          </a:blip>
          <a:srcRect b="4471" l="0" r="0" t="23643"/>
          <a:stretch/>
        </p:blipFill>
        <p:spPr>
          <a:xfrm>
            <a:off x="0" y="76200"/>
            <a:ext cx="9144001" cy="493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286850485_437596055d_o.jpg" id="116" name="Shape 116"/>
          <p:cNvPicPr preferRelativeResize="0"/>
          <p:nvPr/>
        </p:nvPicPr>
        <p:blipFill rotWithShape="1">
          <a:blip r:embed="rId3">
            <a:alphaModFix/>
          </a:blip>
          <a:srcRect b="10768" l="0" r="0" t="4971"/>
          <a:stretch/>
        </p:blipFill>
        <p:spPr>
          <a:xfrm>
            <a:off x="0" y="40200"/>
            <a:ext cx="9143997" cy="51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